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7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0" r:id="rId14"/>
    <p:sldId id="271" r:id="rId15"/>
    <p:sldId id="268" r:id="rId16"/>
    <p:sldId id="274" r:id="rId17"/>
    <p:sldId id="275" r:id="rId18"/>
    <p:sldId id="276" r:id="rId19"/>
    <p:sldId id="277" r:id="rId20"/>
    <p:sldId id="269" r:id="rId21"/>
    <p:sldId id="278" r:id="rId22"/>
    <p:sldId id="279" r:id="rId23"/>
    <p:sldId id="280" r:id="rId24"/>
    <p:sldId id="281" r:id="rId2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סגנון בהיר 1 - הדגשה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2833802-FEF1-4C79-8D5D-14CF1EAF98D9}" styleName="סגנון בהיר 2 - הדגשה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E269D01E-BC32-4049-B463-5C60D7B0CCD2}" styleName="סגנון ערכת נושא 2 - הדגשה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סגנון ערכת נושא 2 - הדגשה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סגנון ערכת נושא 2 - הדגשה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סגנון בהיר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סגנון בהיר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118" d="100"/>
          <a:sy n="118" d="100"/>
        </p:scale>
        <p:origin x="-143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ED14-BFD7-4B21-B056-9084EC941122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C5908-5A8D-448F-A9FF-801C3D286F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ED14-BFD7-4B21-B056-9084EC941122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C5908-5A8D-448F-A9FF-801C3D286F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ED14-BFD7-4B21-B056-9084EC941122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C5908-5A8D-448F-A9FF-801C3D286F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ED14-BFD7-4B21-B056-9084EC941122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C5908-5A8D-448F-A9FF-801C3D286F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ED14-BFD7-4B21-B056-9084EC941122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C5908-5A8D-448F-A9FF-801C3D286F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ED14-BFD7-4B21-B056-9084EC941122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C5908-5A8D-448F-A9FF-801C3D286F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ED14-BFD7-4B21-B056-9084EC941122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C5908-5A8D-448F-A9FF-801C3D286F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ED14-BFD7-4B21-B056-9084EC941122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C5908-5A8D-448F-A9FF-801C3D286F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ED14-BFD7-4B21-B056-9084EC941122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C5908-5A8D-448F-A9FF-801C3D286F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ED14-BFD7-4B21-B056-9084EC941122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C5908-5A8D-448F-A9FF-801C3D286F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ED14-BFD7-4B21-B056-9084EC941122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C5908-5A8D-448F-A9FF-801C3D286F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EED14-BFD7-4B21-B056-9084EC941122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C5908-5A8D-448F-A9FF-801C3D286F6F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il/url?sa=i&amp;rct=j&amp;q=&amp;esrc=s&amp;frm=1&amp;source=images&amp;cd=&amp;cad=rja&amp;docid=m3BQaJlW-mCpLM&amp;tbnid=eV70ye2a_qqfpM:&amp;ved=&amp;url=http://rafat0004.net/vb/showthread.php?t=26070&amp;ei=Fr9XUcv8M4nOtQa0toDoDA&amp;psig=AFQjCNHHAjFZ-kbZ4pczr_DM_z_-qRXyOQ&amp;ust=1364791447126742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22.xml"/><Relationship Id="rId3" Type="http://schemas.openxmlformats.org/officeDocument/2006/relationships/image" Target="../media/image2.gif"/><Relationship Id="rId7" Type="http://schemas.openxmlformats.org/officeDocument/2006/relationships/image" Target="../media/image7.jpeg"/><Relationship Id="rId2" Type="http://schemas.openxmlformats.org/officeDocument/2006/relationships/hyperlink" Target="http://www.google.co.il/url?sa=i&amp;rct=j&amp;q=&amp;esrc=s&amp;frm=1&amp;source=images&amp;cd=&amp;cad=rja&amp;docid=P8Paz_gwm5SHqM&amp;tbnid=oMASiEswYhmaYM:&amp;ved=0CAUQjRw&amp;url=http://vb.momyzh.com/thread11938.html&amp;ei=2chXUYPQJcrTtQaErICICQ&amp;psig=AFQjCNFCZvchdSggmnCiASk3uF6bYYF6gQ&amp;ust=136479393274106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.il/url?sa=i&amp;rct=j&amp;q=&amp;esrc=s&amp;frm=1&amp;source=images&amp;cd=&amp;cad=rja&amp;docid=8R4zGuMijCqsDM&amp;tbnid=BPkt6yUJUX9cZM:&amp;ved=0CAUQjRw&amp;url=http://arabic.alibaba.com/product-gs/natural-drawstring-gift-packaging-jute-bag-with-logo-324158943.html&amp;ei=uyEuUZWvE4iotAbQm4CQCg&amp;psig=AFQjCNHWpkb6Q6nzNZqCNUcOsqXKmFX-oA&amp;ust=1362064125544804" TargetMode="External"/><Relationship Id="rId5" Type="http://schemas.openxmlformats.org/officeDocument/2006/relationships/image" Target="../media/image6.jpeg"/><Relationship Id="rId4" Type="http://schemas.openxmlformats.org/officeDocument/2006/relationships/hyperlink" Target="http://www.google.co.il/url?sa=i&amp;rct=j&amp;q=&amp;esrc=s&amp;frm=1&amp;source=images&amp;cd=&amp;cad=rja&amp;docid=xdFxtervwYyeBM&amp;tbnid=yjB8Q_Hbi7XNHM:&amp;ved=0CAUQjRw&amp;url=http://afkarmutashareda.blogspot.com/2008/10/blog-post_30.html&amp;ei=9yAuUb2cK8fltQaMu4GABw&amp;psig=AFQjCNEJZpk9cZsmKqwfkblZbkruL1BuJg&amp;ust=1362063987303240" TargetMode="External"/><Relationship Id="rId9" Type="http://schemas.openxmlformats.org/officeDocument/2006/relationships/slide" Target="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.il/url?sa=i&amp;rct=j&amp;q=&amp;esrc=s&amp;frm=1&amp;source=images&amp;cd=&amp;cad=rja&amp;docid=P8Paz_gwm5SHqM&amp;tbnid=oMASiEswYhmaYM:&amp;ved=0CAUQjRw&amp;url=http://vb.momyzh.com/thread11938.html&amp;ei=2chXUYPQJcrTtQaErICICQ&amp;psig=AFQjCNFCZvchdSggmnCiASk3uF6bYYF6gQ&amp;ust=1364793932741063" TargetMode="External"/><Relationship Id="rId1" Type="http://schemas.openxmlformats.org/officeDocument/2006/relationships/slideLayout" Target="../slideLayouts/slideLayout2.xml"/><Relationship Id="rId5" Type="http://schemas.openxmlformats.org/officeDocument/2006/relationships/slide" Target="slide11.xml"/><Relationship Id="rId4" Type="http://schemas.openxmlformats.org/officeDocument/2006/relationships/slide" Target="slide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.il/url?sa=i&amp;rct=j&amp;q=&amp;esrc=s&amp;frm=1&amp;source=images&amp;cd=&amp;cad=rja&amp;docid=P8Paz_gwm5SHqM&amp;tbnid=oMASiEswYhmaYM:&amp;ved=0CAUQjRw&amp;url=http://vb.momyzh.com/thread11938.html&amp;ei=2chXUYPQJcrTtQaErICICQ&amp;psig=AFQjCNFCZvchdSggmnCiASk3uF6bYYF6gQ&amp;ust=1364793932741063" TargetMode="External"/><Relationship Id="rId1" Type="http://schemas.openxmlformats.org/officeDocument/2006/relationships/slideLayout" Target="../slideLayouts/slideLayout2.xml"/><Relationship Id="rId5" Type="http://schemas.openxmlformats.org/officeDocument/2006/relationships/slide" Target="slide12.xml"/><Relationship Id="rId4" Type="http://schemas.openxmlformats.org/officeDocument/2006/relationships/slide" Target="slide2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slide" Target="slide3.xml"/><Relationship Id="rId4" Type="http://schemas.openxmlformats.org/officeDocument/2006/relationships/image" Target="../media/image9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slide" Target="slide3.xml"/><Relationship Id="rId4" Type="http://schemas.openxmlformats.org/officeDocument/2006/relationships/image" Target="../media/image11.gi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13" Type="http://schemas.openxmlformats.org/officeDocument/2006/relationships/hyperlink" Target="http://www.google.co.il/url?sa=i&amp;rct=j&amp;q=&amp;esrc=s&amp;frm=1&amp;source=images&amp;cd=&amp;cad=rja&amp;docid=FFpui7G82UMTLM&amp;tbnid=9yE6grKLcHUOXM:&amp;ved=0CAUQjRw&amp;url=http://www.istockphoto.com/stock-illustration-6820398-cartoon-traffic-light.php&amp;ei=5KExUZ_0N8bHtAatzoCQBA&amp;psig=AFQjCNHqs4MrNwGKnrRhVTN60hvSRGb0pQ&amp;ust=1362293568867656" TargetMode="External"/><Relationship Id="rId18" Type="http://schemas.openxmlformats.org/officeDocument/2006/relationships/slide" Target="slide3.xml"/><Relationship Id="rId3" Type="http://schemas.openxmlformats.org/officeDocument/2006/relationships/image" Target="../media/image12.png"/><Relationship Id="rId21" Type="http://schemas.openxmlformats.org/officeDocument/2006/relationships/slide" Target="slide6.xml"/><Relationship Id="rId7" Type="http://schemas.openxmlformats.org/officeDocument/2006/relationships/hyperlink" Target="http://www.google.co.il/url?sa=i&amp;rct=j&amp;q=&amp;esrc=s&amp;frm=1&amp;source=images&amp;cd=&amp;cad=rja&amp;docid=D7mEcOcRTcogEM&amp;tbnid=zpQ5-oKX41WXrM:&amp;ved=0CAUQjRw&amp;url=http://itzzaddyt01x.blogspot.com/2011/06/my-3d-max-animation-textures.html&amp;ei=2N8uUbW8N8KstAbLu4GQDQ&amp;psig=AFQjCNHs6_h6dHn8JH9EBV0AtO7VHGN6bg&amp;ust=1362112840441392" TargetMode="External"/><Relationship Id="rId12" Type="http://schemas.openxmlformats.org/officeDocument/2006/relationships/image" Target="../media/image15.gif"/><Relationship Id="rId17" Type="http://schemas.openxmlformats.org/officeDocument/2006/relationships/image" Target="../media/image18.png"/><Relationship Id="rId2" Type="http://schemas.openxmlformats.org/officeDocument/2006/relationships/hyperlink" Target="http://www.google.co.il/url?sa=i&amp;rct=j&amp;q=&amp;esrc=s&amp;frm=1&amp;source=images&amp;cd=&amp;cad=rja&amp;docid=WNDgrrOSdjl81M&amp;tbnid=Ai7YosLXk1-KBM:&amp;ved=0CAUQjRw&amp;url=http://www.r1n1.net/vb/t37025.html&amp;ei=jKpvUe7gIYjSsgbNkIGgAw&amp;psig=AFQjCNF_6zafWpvV5JpZ43LCY4f_5Sa7gQ&amp;ust=1366359021071846" TargetMode="External"/><Relationship Id="rId16" Type="http://schemas.openxmlformats.org/officeDocument/2006/relationships/image" Target="../media/image17.jpeg"/><Relationship Id="rId20" Type="http://schemas.openxmlformats.org/officeDocument/2006/relationships/slide" Target="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gif"/><Relationship Id="rId11" Type="http://schemas.openxmlformats.org/officeDocument/2006/relationships/hyperlink" Target="http://www.google.co.il/url?sa=i&amp;rct=j&amp;q=&amp;esrc=s&amp;frm=1&amp;source=images&amp;cd=&amp;cad=rja&amp;docid=N8ATkRa1_yTMwM&amp;tbnid=zJLkIHEU-R-huM:&amp;ved=0CAUQjRw&amp;url=http://www.q-t.gov.sa/signals1.htm&amp;ei=4aAxUerTJYGYtAb7_4D4Cg&amp;psig=AFQjCNEuGo2y_yFsU_aZhDrookZBCxlWCA&amp;ust=1362293340056696" TargetMode="External"/><Relationship Id="rId5" Type="http://schemas.openxmlformats.org/officeDocument/2006/relationships/hyperlink" Target="http://www.google.co.il/url?sa=i&amp;rct=j&amp;q=&amp;esrc=s&amp;frm=1&amp;source=images&amp;cd=&amp;cad=rja&amp;docid=1pAS7lqdv00grM&amp;tbnid=d_ysnntNetzb8M:&amp;ved=0CAUQjRw&amp;url=http://www.coolpage.com/home_examples_frame.html&amp;ei=lN4uUY-MA87ltQb9_IDgAg&amp;psig=AFQjCNFRvIvgOmP8BwQSA-1TNVj7WCkFew&amp;ust=1362112476825704" TargetMode="External"/><Relationship Id="rId15" Type="http://schemas.openxmlformats.org/officeDocument/2006/relationships/hyperlink" Target="http://www.google.co.il/url?sa=i&amp;rct=j&amp;q=&amp;esrc=s&amp;frm=1&amp;source=images&amp;cd=&amp;cad=rja&amp;docid=iqmwt4sH6TpZIM&amp;tbnid=g0V7ayRMe4im6M:&amp;ved=0CAUQjRw&amp;url=http://www.animationlibrary.com/sc/198/Doors_and_Gates/?page=3&amp;ei=4KMxUYjtNsroswaspoCgCA&amp;psig=AFQjCNEDFTTFBPoDKOLGUs84i3fZAiQugA&amp;ust=1362294036701734" TargetMode="External"/><Relationship Id="rId10" Type="http://schemas.openxmlformats.org/officeDocument/2006/relationships/image" Target="../media/image3.gif"/><Relationship Id="rId19" Type="http://schemas.openxmlformats.org/officeDocument/2006/relationships/slide" Target="slide11.xml"/><Relationship Id="rId4" Type="http://schemas.openxmlformats.org/officeDocument/2006/relationships/hyperlink" Target="http://www.google.co.il/url?sa=i&amp;rct=j&amp;q=&amp;esrc=s&amp;frm=1&amp;source=images&amp;cd=&amp;cad=rja&amp;docid=jFk2HVTRPFTTwM&amp;tbnid=UX06YBpAfP4MoM:&amp;ved=0CAUQjRw&amp;url=http://dc147.4shared.com/doc/3eTCVeZj/preview.html&amp;ei=ZSIuUZ2gJIGFtQaskoHwBA&amp;psig=AFQjCNGar4O0Sl8drMTIlLSS_XyaSA0D1w&amp;ust=1362064345457077" TargetMode="External"/><Relationship Id="rId9" Type="http://schemas.openxmlformats.org/officeDocument/2006/relationships/hyperlink" Target="http://www.google.co.il/url?sa=i&amp;rct=j&amp;q=&amp;esrc=s&amp;frm=1&amp;source=images&amp;cd=&amp;cad=rja&amp;docid=hNxPqiG1FRn-2M&amp;tbnid=hrQl2qvSnY-UMM:&amp;ved=0CAUQjRw&amp;url=http://www.jewelsuae.com/psd/allDoroos/gif/movingCar/movingCar1.htm&amp;ei=VqAxUcX8BIWMtAbguIHIAg&amp;psig=AFQjCNFZ6uBOUmmD97qByA-f6pWnCbR-aw&amp;ust=1362293199308933" TargetMode="External"/><Relationship Id="rId14" Type="http://schemas.openxmlformats.org/officeDocument/2006/relationships/image" Target="../media/image16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13" Type="http://schemas.openxmlformats.org/officeDocument/2006/relationships/hyperlink" Target="http://www.google.co.il/url?sa=i&amp;rct=j&amp;q=&amp;esrc=s&amp;frm=1&amp;source=images&amp;cd=&amp;cad=rja&amp;docid=FFpui7G82UMTLM&amp;tbnid=9yE6grKLcHUOXM:&amp;ved=0CAUQjRw&amp;url=http://www.istockphoto.com/stock-illustration-6820398-cartoon-traffic-light.php&amp;ei=5KExUZ_0N8bHtAatzoCQBA&amp;psig=AFQjCNHqs4MrNwGKnrRhVTN60hvSRGb0pQ&amp;ust=1362293568867656" TargetMode="External"/><Relationship Id="rId18" Type="http://schemas.openxmlformats.org/officeDocument/2006/relationships/slide" Target="slide3.xml"/><Relationship Id="rId3" Type="http://schemas.openxmlformats.org/officeDocument/2006/relationships/image" Target="../media/image12.png"/><Relationship Id="rId21" Type="http://schemas.openxmlformats.org/officeDocument/2006/relationships/slide" Target="slide6.xml"/><Relationship Id="rId7" Type="http://schemas.openxmlformats.org/officeDocument/2006/relationships/hyperlink" Target="http://www.google.co.il/url?sa=i&amp;rct=j&amp;q=&amp;esrc=s&amp;frm=1&amp;source=images&amp;cd=&amp;cad=rja&amp;docid=D7mEcOcRTcogEM&amp;tbnid=zpQ5-oKX41WXrM:&amp;ved=0CAUQjRw&amp;url=http://itzzaddyt01x.blogspot.com/2011/06/my-3d-max-animation-textures.html&amp;ei=2N8uUbW8N8KstAbLu4GQDQ&amp;psig=AFQjCNHs6_h6dHn8JH9EBV0AtO7VHGN6bg&amp;ust=1362112840441392" TargetMode="External"/><Relationship Id="rId12" Type="http://schemas.openxmlformats.org/officeDocument/2006/relationships/image" Target="../media/image15.gif"/><Relationship Id="rId17" Type="http://schemas.openxmlformats.org/officeDocument/2006/relationships/image" Target="../media/image18.png"/><Relationship Id="rId2" Type="http://schemas.openxmlformats.org/officeDocument/2006/relationships/hyperlink" Target="http://www.google.co.il/url?sa=i&amp;rct=j&amp;q=&amp;esrc=s&amp;frm=1&amp;source=images&amp;cd=&amp;cad=rja&amp;docid=WNDgrrOSdjl81M&amp;tbnid=Ai7YosLXk1-KBM:&amp;ved=0CAUQjRw&amp;url=http://www.r1n1.net/vb/t37025.html&amp;ei=jKpvUe7gIYjSsgbNkIGgAw&amp;psig=AFQjCNF_6zafWpvV5JpZ43LCY4f_5Sa7gQ&amp;ust=1366359021071846" TargetMode="External"/><Relationship Id="rId16" Type="http://schemas.openxmlformats.org/officeDocument/2006/relationships/image" Target="../media/image17.jpeg"/><Relationship Id="rId20" Type="http://schemas.openxmlformats.org/officeDocument/2006/relationships/slide" Target="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gif"/><Relationship Id="rId11" Type="http://schemas.openxmlformats.org/officeDocument/2006/relationships/hyperlink" Target="http://www.google.co.il/url?sa=i&amp;rct=j&amp;q=&amp;esrc=s&amp;frm=1&amp;source=images&amp;cd=&amp;cad=rja&amp;docid=N8ATkRa1_yTMwM&amp;tbnid=zJLkIHEU-R-huM:&amp;ved=0CAUQjRw&amp;url=http://www.q-t.gov.sa/signals1.htm&amp;ei=4aAxUerTJYGYtAb7_4D4Cg&amp;psig=AFQjCNEuGo2y_yFsU_aZhDrookZBCxlWCA&amp;ust=1362293340056696" TargetMode="External"/><Relationship Id="rId5" Type="http://schemas.openxmlformats.org/officeDocument/2006/relationships/hyperlink" Target="http://www.google.co.il/url?sa=i&amp;rct=j&amp;q=&amp;esrc=s&amp;frm=1&amp;source=images&amp;cd=&amp;cad=rja&amp;docid=1pAS7lqdv00grM&amp;tbnid=d_ysnntNetzb8M:&amp;ved=0CAUQjRw&amp;url=http://www.coolpage.com/home_examples_frame.html&amp;ei=lN4uUY-MA87ltQb9_IDgAg&amp;psig=AFQjCNFRvIvgOmP8BwQSA-1TNVj7WCkFew&amp;ust=1362112476825704" TargetMode="External"/><Relationship Id="rId15" Type="http://schemas.openxmlformats.org/officeDocument/2006/relationships/hyperlink" Target="http://www.google.co.il/url?sa=i&amp;rct=j&amp;q=&amp;esrc=s&amp;frm=1&amp;source=images&amp;cd=&amp;cad=rja&amp;docid=iqmwt4sH6TpZIM&amp;tbnid=g0V7ayRMe4im6M:&amp;ved=0CAUQjRw&amp;url=http://www.animationlibrary.com/sc/198/Doors_and_Gates/?page=3&amp;ei=4KMxUYjtNsroswaspoCgCA&amp;psig=AFQjCNEDFTTFBPoDKOLGUs84i3fZAiQugA&amp;ust=1362294036701734" TargetMode="External"/><Relationship Id="rId10" Type="http://schemas.openxmlformats.org/officeDocument/2006/relationships/image" Target="../media/image3.gif"/><Relationship Id="rId19" Type="http://schemas.openxmlformats.org/officeDocument/2006/relationships/slide" Target="slide11.xml"/><Relationship Id="rId4" Type="http://schemas.openxmlformats.org/officeDocument/2006/relationships/hyperlink" Target="http://www.google.co.il/url?sa=i&amp;rct=j&amp;q=&amp;esrc=s&amp;frm=1&amp;source=images&amp;cd=&amp;cad=rja&amp;docid=jFk2HVTRPFTTwM&amp;tbnid=UX06YBpAfP4MoM:&amp;ved=0CAUQjRw&amp;url=http://dc147.4shared.com/doc/3eTCVeZj/preview.html&amp;ei=ZSIuUZ2gJIGFtQaskoHwBA&amp;psig=AFQjCNGar4O0Sl8drMTIlLSS_XyaSA0D1w&amp;ust=1362064345457077" TargetMode="External"/><Relationship Id="rId9" Type="http://schemas.openxmlformats.org/officeDocument/2006/relationships/hyperlink" Target="http://www.google.co.il/url?sa=i&amp;rct=j&amp;q=&amp;esrc=s&amp;frm=1&amp;source=images&amp;cd=&amp;cad=rja&amp;docid=hNxPqiG1FRn-2M&amp;tbnid=hrQl2qvSnY-UMM:&amp;ved=0CAUQjRw&amp;url=http://www.jewelsuae.com/psd/allDoroos/gif/movingCar/movingCar1.htm&amp;ei=VqAxUcX8BIWMtAbguIHIAg&amp;psig=AFQjCNFZ6uBOUmmD97qByA-f6pWnCbR-aw&amp;ust=1362293199308933" TargetMode="External"/><Relationship Id="rId14" Type="http://schemas.openxmlformats.org/officeDocument/2006/relationships/image" Target="../media/image16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13" Type="http://schemas.openxmlformats.org/officeDocument/2006/relationships/hyperlink" Target="http://www.google.co.il/url?sa=i&amp;rct=j&amp;q=&amp;esrc=s&amp;frm=1&amp;source=images&amp;cd=&amp;cad=rja&amp;docid=iqmwt4sH6TpZIM&amp;tbnid=g0V7ayRMe4im6M:&amp;ved=0CAUQjRw&amp;url=http://www.animationlibrary.com/sc/198/Doors_and_Gates/?page=3&amp;ei=4KMxUYjtNsroswaspoCgCA&amp;psig=AFQjCNEDFTTFBPoDKOLGUs84i3fZAiQugA&amp;ust=1362294036701734" TargetMode="External"/><Relationship Id="rId18" Type="http://schemas.openxmlformats.org/officeDocument/2006/relationships/slide" Target="slide8.xml"/><Relationship Id="rId3" Type="http://schemas.openxmlformats.org/officeDocument/2006/relationships/image" Target="../media/image12.png"/><Relationship Id="rId21" Type="http://schemas.openxmlformats.org/officeDocument/2006/relationships/image" Target="../media/image3.gif"/><Relationship Id="rId7" Type="http://schemas.openxmlformats.org/officeDocument/2006/relationships/hyperlink" Target="http://www.google.co.il/url?sa=i&amp;rct=j&amp;q=&amp;esrc=s&amp;frm=1&amp;source=images&amp;cd=&amp;cad=rja&amp;docid=D7mEcOcRTcogEM&amp;tbnid=zpQ5-oKX41WXrM:&amp;ved=0CAUQjRw&amp;url=http://itzzaddyt01x.blogspot.com/2011/06/my-3d-max-animation-textures.html&amp;ei=2N8uUbW8N8KstAbLu4GQDQ&amp;psig=AFQjCNHs6_h6dHn8JH9EBV0AtO7VHGN6bg&amp;ust=1362112840441392" TargetMode="External"/><Relationship Id="rId12" Type="http://schemas.openxmlformats.org/officeDocument/2006/relationships/image" Target="../media/image16.jpeg"/><Relationship Id="rId17" Type="http://schemas.openxmlformats.org/officeDocument/2006/relationships/slide" Target="slide11.xml"/><Relationship Id="rId2" Type="http://schemas.openxmlformats.org/officeDocument/2006/relationships/hyperlink" Target="http://www.google.co.il/url?sa=i&amp;rct=j&amp;q=&amp;esrc=s&amp;frm=1&amp;source=images&amp;cd=&amp;cad=rja&amp;docid=WNDgrrOSdjl81M&amp;tbnid=Ai7YosLXk1-KBM:&amp;ved=0CAUQjRw&amp;url=http://www.r1n1.net/vb/t37025.html&amp;ei=jKpvUe7gIYjSsgbNkIGgAw&amp;psig=AFQjCNF_6zafWpvV5JpZ43LCY4f_5Sa7gQ&amp;ust=1366359021071846" TargetMode="External"/><Relationship Id="rId16" Type="http://schemas.openxmlformats.org/officeDocument/2006/relationships/slide" Target="slide3.xml"/><Relationship Id="rId20" Type="http://schemas.openxmlformats.org/officeDocument/2006/relationships/hyperlink" Target="http://www.google.co.il/url?sa=i&amp;rct=j&amp;q=&amp;esrc=s&amp;frm=1&amp;source=images&amp;cd=&amp;cad=rja&amp;docid=hNxPqiG1FRn-2M&amp;tbnid=hrQl2qvSnY-UMM:&amp;ved=0CAUQjRw&amp;url=http://www.jewelsuae.com/psd/allDoroos/gif/movingCar/movingCar1.htm&amp;ei=VqAxUcX8BIWMtAbguIHIAg&amp;psig=AFQjCNFZ6uBOUmmD97qByA-f6pWnCbR-aw&amp;ust=1362293199308933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gif"/><Relationship Id="rId11" Type="http://schemas.openxmlformats.org/officeDocument/2006/relationships/hyperlink" Target="http://www.google.co.il/url?sa=i&amp;rct=j&amp;q=&amp;esrc=s&amp;frm=1&amp;source=images&amp;cd=&amp;cad=rja&amp;docid=FFpui7G82UMTLM&amp;tbnid=9yE6grKLcHUOXM:&amp;ved=0CAUQjRw&amp;url=http://www.istockphoto.com/stock-illustration-6820398-cartoon-traffic-light.php&amp;ei=5KExUZ_0N8bHtAatzoCQBA&amp;psig=AFQjCNHqs4MrNwGKnrRhVTN60hvSRGb0pQ&amp;ust=1362293568867656" TargetMode="External"/><Relationship Id="rId5" Type="http://schemas.openxmlformats.org/officeDocument/2006/relationships/hyperlink" Target="http://www.google.co.il/url?sa=i&amp;rct=j&amp;q=&amp;esrc=s&amp;frm=1&amp;source=images&amp;cd=&amp;cad=rja&amp;docid=1pAS7lqdv00grM&amp;tbnid=d_ysnntNetzb8M:&amp;ved=0CAUQjRw&amp;url=http://www.coolpage.com/home_examples_frame.html&amp;ei=lN4uUY-MA87ltQb9_IDgAg&amp;psig=AFQjCNFRvIvgOmP8BwQSA-1TNVj7WCkFew&amp;ust=1362112476825704" TargetMode="External"/><Relationship Id="rId15" Type="http://schemas.openxmlformats.org/officeDocument/2006/relationships/image" Target="../media/image18.png"/><Relationship Id="rId10" Type="http://schemas.openxmlformats.org/officeDocument/2006/relationships/image" Target="../media/image15.gif"/><Relationship Id="rId19" Type="http://schemas.openxmlformats.org/officeDocument/2006/relationships/slide" Target="slide6.xml"/><Relationship Id="rId4" Type="http://schemas.openxmlformats.org/officeDocument/2006/relationships/hyperlink" Target="http://www.google.co.il/url?sa=i&amp;rct=j&amp;q=&amp;esrc=s&amp;frm=1&amp;source=images&amp;cd=&amp;cad=rja&amp;docid=jFk2HVTRPFTTwM&amp;tbnid=UX06YBpAfP4MoM:&amp;ved=0CAUQjRw&amp;url=http://dc147.4shared.com/doc/3eTCVeZj/preview.html&amp;ei=ZSIuUZ2gJIGFtQaskoHwBA&amp;psig=AFQjCNGar4O0Sl8drMTIlLSS_XyaSA0D1w&amp;ust=1362064345457077" TargetMode="External"/><Relationship Id="rId9" Type="http://schemas.openxmlformats.org/officeDocument/2006/relationships/hyperlink" Target="http://www.google.co.il/url?sa=i&amp;rct=j&amp;q=&amp;esrc=s&amp;frm=1&amp;source=images&amp;cd=&amp;cad=rja&amp;docid=N8ATkRa1_yTMwM&amp;tbnid=zJLkIHEU-R-huM:&amp;ved=0CAUQjRw&amp;url=http://www.q-t.gov.sa/signals1.htm&amp;ei=4aAxUerTJYGYtAb7_4D4Cg&amp;psig=AFQjCNEuGo2y_yFsU_aZhDrookZBCxlWCA&amp;ust=1362293340056696" TargetMode="External"/><Relationship Id="rId14" Type="http://schemas.openxmlformats.org/officeDocument/2006/relationships/image" Target="../media/image17.jpe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13" Type="http://schemas.openxmlformats.org/officeDocument/2006/relationships/hyperlink" Target="http://www.google.co.il/url?sa=i&amp;rct=j&amp;q=&amp;esrc=s&amp;frm=1&amp;source=images&amp;cd=&amp;cad=rja&amp;docid=FFpui7G82UMTLM&amp;tbnid=9yE6grKLcHUOXM:&amp;ved=0CAUQjRw&amp;url=http://www.istockphoto.com/stock-illustration-6820398-cartoon-traffic-light.php&amp;ei=5KExUZ_0N8bHtAatzoCQBA&amp;psig=AFQjCNHqs4MrNwGKnrRhVTN60hvSRGb0pQ&amp;ust=1362293568867656" TargetMode="External"/><Relationship Id="rId18" Type="http://schemas.openxmlformats.org/officeDocument/2006/relationships/slide" Target="slide3.xml"/><Relationship Id="rId3" Type="http://schemas.openxmlformats.org/officeDocument/2006/relationships/image" Target="../media/image12.png"/><Relationship Id="rId21" Type="http://schemas.openxmlformats.org/officeDocument/2006/relationships/slide" Target="slide6.xml"/><Relationship Id="rId7" Type="http://schemas.openxmlformats.org/officeDocument/2006/relationships/hyperlink" Target="http://www.google.co.il/url?sa=i&amp;rct=j&amp;q=&amp;esrc=s&amp;frm=1&amp;source=images&amp;cd=&amp;cad=rja&amp;docid=D7mEcOcRTcogEM&amp;tbnid=zpQ5-oKX41WXrM:&amp;ved=0CAUQjRw&amp;url=http://itzzaddyt01x.blogspot.com/2011/06/my-3d-max-animation-textures.html&amp;ei=2N8uUbW8N8KstAbLu4GQDQ&amp;psig=AFQjCNHs6_h6dHn8JH9EBV0AtO7VHGN6bg&amp;ust=1362112840441392" TargetMode="External"/><Relationship Id="rId12" Type="http://schemas.openxmlformats.org/officeDocument/2006/relationships/image" Target="../media/image15.gif"/><Relationship Id="rId17" Type="http://schemas.openxmlformats.org/officeDocument/2006/relationships/image" Target="../media/image18.png"/><Relationship Id="rId2" Type="http://schemas.openxmlformats.org/officeDocument/2006/relationships/hyperlink" Target="http://www.google.co.il/url?sa=i&amp;rct=j&amp;q=&amp;esrc=s&amp;frm=1&amp;source=images&amp;cd=&amp;cad=rja&amp;docid=WNDgrrOSdjl81M&amp;tbnid=Ai7YosLXk1-KBM:&amp;ved=0CAUQjRw&amp;url=http://www.r1n1.net/vb/t37025.html&amp;ei=jKpvUe7gIYjSsgbNkIGgAw&amp;psig=AFQjCNF_6zafWpvV5JpZ43LCY4f_5Sa7gQ&amp;ust=1366359021071846" TargetMode="External"/><Relationship Id="rId16" Type="http://schemas.openxmlformats.org/officeDocument/2006/relationships/image" Target="../media/image17.jpeg"/><Relationship Id="rId20" Type="http://schemas.openxmlformats.org/officeDocument/2006/relationships/slide" Target="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gif"/><Relationship Id="rId11" Type="http://schemas.openxmlformats.org/officeDocument/2006/relationships/hyperlink" Target="http://www.google.co.il/url?sa=i&amp;rct=j&amp;q=&amp;esrc=s&amp;frm=1&amp;source=images&amp;cd=&amp;cad=rja&amp;docid=N8ATkRa1_yTMwM&amp;tbnid=zJLkIHEU-R-huM:&amp;ved=0CAUQjRw&amp;url=http://www.q-t.gov.sa/signals1.htm&amp;ei=4aAxUerTJYGYtAb7_4D4Cg&amp;psig=AFQjCNEuGo2y_yFsU_aZhDrookZBCxlWCA&amp;ust=1362293340056696" TargetMode="External"/><Relationship Id="rId5" Type="http://schemas.openxmlformats.org/officeDocument/2006/relationships/hyperlink" Target="http://www.google.co.il/url?sa=i&amp;rct=j&amp;q=&amp;esrc=s&amp;frm=1&amp;source=images&amp;cd=&amp;cad=rja&amp;docid=1pAS7lqdv00grM&amp;tbnid=d_ysnntNetzb8M:&amp;ved=0CAUQjRw&amp;url=http://www.coolpage.com/home_examples_frame.html&amp;ei=lN4uUY-MA87ltQb9_IDgAg&amp;psig=AFQjCNFRvIvgOmP8BwQSA-1TNVj7WCkFew&amp;ust=1362112476825704" TargetMode="External"/><Relationship Id="rId15" Type="http://schemas.openxmlformats.org/officeDocument/2006/relationships/hyperlink" Target="http://www.google.co.il/url?sa=i&amp;rct=j&amp;q=&amp;esrc=s&amp;frm=1&amp;source=images&amp;cd=&amp;cad=rja&amp;docid=iqmwt4sH6TpZIM&amp;tbnid=g0V7ayRMe4im6M:&amp;ved=0CAUQjRw&amp;url=http://www.animationlibrary.com/sc/198/Doors_and_Gates/?page=3&amp;ei=4KMxUYjtNsroswaspoCgCA&amp;psig=AFQjCNEDFTTFBPoDKOLGUs84i3fZAiQugA&amp;ust=1362294036701734" TargetMode="External"/><Relationship Id="rId10" Type="http://schemas.openxmlformats.org/officeDocument/2006/relationships/image" Target="../media/image3.gif"/><Relationship Id="rId19" Type="http://schemas.openxmlformats.org/officeDocument/2006/relationships/slide" Target="slide11.xml"/><Relationship Id="rId4" Type="http://schemas.openxmlformats.org/officeDocument/2006/relationships/hyperlink" Target="http://www.google.co.il/url?sa=i&amp;rct=j&amp;q=&amp;esrc=s&amp;frm=1&amp;source=images&amp;cd=&amp;cad=rja&amp;docid=jFk2HVTRPFTTwM&amp;tbnid=UX06YBpAfP4MoM:&amp;ved=0CAUQjRw&amp;url=http://dc147.4shared.com/doc/3eTCVeZj/preview.html&amp;ei=ZSIuUZ2gJIGFtQaskoHwBA&amp;psig=AFQjCNGar4O0Sl8drMTIlLSS_XyaSA0D1w&amp;ust=1362064345457077" TargetMode="External"/><Relationship Id="rId9" Type="http://schemas.openxmlformats.org/officeDocument/2006/relationships/hyperlink" Target="http://www.google.co.il/url?sa=i&amp;rct=j&amp;q=&amp;esrc=s&amp;frm=1&amp;source=images&amp;cd=&amp;cad=rja&amp;docid=hNxPqiG1FRn-2M&amp;tbnid=hrQl2qvSnY-UMM:&amp;ved=0CAUQjRw&amp;url=http://www.jewelsuae.com/psd/allDoroos/gif/movingCar/movingCar1.htm&amp;ei=VqAxUcX8BIWMtAbguIHIAg&amp;psig=AFQjCNFZ6uBOUmmD97qByA-f6pWnCbR-aw&amp;ust=1362293199308933" TargetMode="External"/><Relationship Id="rId14" Type="http://schemas.openxmlformats.org/officeDocument/2006/relationships/image" Target="../media/image16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13" Type="http://schemas.openxmlformats.org/officeDocument/2006/relationships/hyperlink" Target="http://www.google.co.il/url?sa=i&amp;rct=j&amp;q=&amp;esrc=s&amp;frm=1&amp;source=images&amp;cd=&amp;cad=rja&amp;docid=FFpui7G82UMTLM&amp;tbnid=9yE6grKLcHUOXM:&amp;ved=0CAUQjRw&amp;url=http://www.istockphoto.com/stock-illustration-6820398-cartoon-traffic-light.php&amp;ei=5KExUZ_0N8bHtAatzoCQBA&amp;psig=AFQjCNHqs4MrNwGKnrRhVTN60hvSRGb0pQ&amp;ust=1362293568867656" TargetMode="External"/><Relationship Id="rId18" Type="http://schemas.openxmlformats.org/officeDocument/2006/relationships/slide" Target="slide8.xml"/><Relationship Id="rId3" Type="http://schemas.openxmlformats.org/officeDocument/2006/relationships/image" Target="../media/image12.png"/><Relationship Id="rId7" Type="http://schemas.openxmlformats.org/officeDocument/2006/relationships/hyperlink" Target="http://www.google.co.il/url?sa=i&amp;rct=j&amp;q=&amp;esrc=s&amp;frm=1&amp;source=images&amp;cd=&amp;cad=rja&amp;docid=D7mEcOcRTcogEM&amp;tbnid=zpQ5-oKX41WXrM:&amp;ved=0CAUQjRw&amp;url=http://itzzaddyt01x.blogspot.com/2011/06/my-3d-max-animation-textures.html&amp;ei=2N8uUbW8N8KstAbLu4GQDQ&amp;psig=AFQjCNHs6_h6dHn8JH9EBV0AtO7VHGN6bg&amp;ust=1362112840441392" TargetMode="External"/><Relationship Id="rId12" Type="http://schemas.openxmlformats.org/officeDocument/2006/relationships/image" Target="../media/image15.gif"/><Relationship Id="rId17" Type="http://schemas.openxmlformats.org/officeDocument/2006/relationships/slide" Target="slide11.xml"/><Relationship Id="rId2" Type="http://schemas.openxmlformats.org/officeDocument/2006/relationships/hyperlink" Target="http://www.google.co.il/url?sa=i&amp;rct=j&amp;q=&amp;esrc=s&amp;frm=1&amp;source=images&amp;cd=&amp;cad=rja&amp;docid=WNDgrrOSdjl81M&amp;tbnid=Ai7YosLXk1-KBM:&amp;ved=0CAUQjRw&amp;url=http://www.r1n1.net/vb/t37025.html&amp;ei=jKpvUe7gIYjSsgbNkIGgAw&amp;psig=AFQjCNF_6zafWpvV5JpZ43LCY4f_5Sa7gQ&amp;ust=1366359021071846" TargetMode="External"/><Relationship Id="rId16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gif"/><Relationship Id="rId11" Type="http://schemas.openxmlformats.org/officeDocument/2006/relationships/hyperlink" Target="http://www.google.co.il/url?sa=i&amp;rct=j&amp;q=&amp;esrc=s&amp;frm=1&amp;source=images&amp;cd=&amp;cad=rja&amp;docid=N8ATkRa1_yTMwM&amp;tbnid=zJLkIHEU-R-huM:&amp;ved=0CAUQjRw&amp;url=http://www.q-t.gov.sa/signals1.htm&amp;ei=4aAxUerTJYGYtAb7_4D4Cg&amp;psig=AFQjCNEuGo2y_yFsU_aZhDrookZBCxlWCA&amp;ust=1362293340056696" TargetMode="External"/><Relationship Id="rId5" Type="http://schemas.openxmlformats.org/officeDocument/2006/relationships/hyperlink" Target="http://www.google.co.il/url?sa=i&amp;rct=j&amp;q=&amp;esrc=s&amp;frm=1&amp;source=images&amp;cd=&amp;cad=rja&amp;docid=1pAS7lqdv00grM&amp;tbnid=d_ysnntNetzb8M:&amp;ved=0CAUQjRw&amp;url=http://www.coolpage.com/home_examples_frame.html&amp;ei=lN4uUY-MA87ltQb9_IDgAg&amp;psig=AFQjCNFRvIvgOmP8BwQSA-1TNVj7WCkFew&amp;ust=1362112476825704" TargetMode="External"/><Relationship Id="rId15" Type="http://schemas.openxmlformats.org/officeDocument/2006/relationships/image" Target="../media/image18.png"/><Relationship Id="rId10" Type="http://schemas.openxmlformats.org/officeDocument/2006/relationships/image" Target="../media/image3.gif"/><Relationship Id="rId19" Type="http://schemas.openxmlformats.org/officeDocument/2006/relationships/slide" Target="slide6.xml"/><Relationship Id="rId4" Type="http://schemas.openxmlformats.org/officeDocument/2006/relationships/hyperlink" Target="http://www.google.co.il/url?sa=i&amp;rct=j&amp;q=&amp;esrc=s&amp;frm=1&amp;source=images&amp;cd=&amp;cad=rja&amp;docid=jFk2HVTRPFTTwM&amp;tbnid=UX06YBpAfP4MoM:&amp;ved=0CAUQjRw&amp;url=http://dc147.4shared.com/doc/3eTCVeZj/preview.html&amp;ei=ZSIuUZ2gJIGFtQaskoHwBA&amp;psig=AFQjCNGar4O0Sl8drMTIlLSS_XyaSA0D1w&amp;ust=1362064345457077" TargetMode="External"/><Relationship Id="rId9" Type="http://schemas.openxmlformats.org/officeDocument/2006/relationships/hyperlink" Target="http://www.google.co.il/url?sa=i&amp;rct=j&amp;q=&amp;esrc=s&amp;frm=1&amp;source=images&amp;cd=&amp;cad=rja&amp;docid=hNxPqiG1FRn-2M&amp;tbnid=hrQl2qvSnY-UMM:&amp;ved=0CAUQjRw&amp;url=http://www.jewelsuae.com/psd/allDoroos/gif/movingCar/movingCar1.htm&amp;ei=VqAxUcX8BIWMtAbguIHIAg&amp;psig=AFQjCNFZ6uBOUmmD97qByA-f6pWnCbR-aw&amp;ust=1362293199308933" TargetMode="External"/><Relationship Id="rId14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.il/url?sa=i&amp;rct=j&amp;q=&amp;esrc=s&amp;frm=1&amp;source=images&amp;cd=&amp;cad=rja&amp;docid=P8Paz_gwm5SHqM&amp;tbnid=oMASiEswYhmaYM:&amp;ved=0CAUQjRw&amp;url=http://vb.momyzh.com/thread11938.html&amp;ei=2chXUYPQJcrTtQaErICICQ&amp;psig=AFQjCNFCZvchdSggmnCiASk3uF6bYYF6gQ&amp;ust=1364793932741063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hyperlink" Target="http://www.google.co.il/url?sa=i&amp;rct=j&amp;q=&amp;esrc=s&amp;frm=1&amp;source=images&amp;cd=&amp;cad=rja&amp;docid=hNxPqiG1FRn-2M&amp;tbnid=hrQl2qvSnY-UMM:&amp;ved=0CAUQjRw&amp;url=http://www.jewelsuae.com/psd/allDoroos/gif/movingCar/movingCar1.htm&amp;ei=VqAxUcX8BIWMtAbguIHIAg&amp;psig=AFQjCNFZ6uBOUmmD97qByA-f6pWnCbR-aw&amp;ust=1362293199308933" TargetMode="Externa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13" Type="http://schemas.openxmlformats.org/officeDocument/2006/relationships/hyperlink" Target="http://www.google.co.il/url?sa=i&amp;rct=j&amp;q=&amp;esrc=s&amp;frm=1&amp;source=images&amp;cd=&amp;cad=rja&amp;docid=FFpui7G82UMTLM&amp;tbnid=9yE6grKLcHUOXM:&amp;ved=0CAUQjRw&amp;url=http://www.istockphoto.com/stock-illustration-6820398-cartoon-traffic-light.php&amp;ei=5KExUZ_0N8bHtAatzoCQBA&amp;psig=AFQjCNHqs4MrNwGKnrRhVTN60hvSRGb0pQ&amp;ust=1362293568867656" TargetMode="External"/><Relationship Id="rId18" Type="http://schemas.openxmlformats.org/officeDocument/2006/relationships/slide" Target="slide4.xml"/><Relationship Id="rId3" Type="http://schemas.openxmlformats.org/officeDocument/2006/relationships/image" Target="../media/image12.png"/><Relationship Id="rId21" Type="http://schemas.openxmlformats.org/officeDocument/2006/relationships/slide" Target="slide7.xml"/><Relationship Id="rId7" Type="http://schemas.openxmlformats.org/officeDocument/2006/relationships/hyperlink" Target="http://www.google.co.il/url?sa=i&amp;rct=j&amp;q=&amp;esrc=s&amp;frm=1&amp;source=images&amp;cd=&amp;cad=rja&amp;docid=D7mEcOcRTcogEM&amp;tbnid=zpQ5-oKX41WXrM:&amp;ved=0CAUQjRw&amp;url=http://itzzaddyt01x.blogspot.com/2011/06/my-3d-max-animation-textures.html&amp;ei=2N8uUbW8N8KstAbLu4GQDQ&amp;psig=AFQjCNHs6_h6dHn8JH9EBV0AtO7VHGN6bg&amp;ust=1362112840441392" TargetMode="External"/><Relationship Id="rId12" Type="http://schemas.openxmlformats.org/officeDocument/2006/relationships/image" Target="../media/image15.gif"/><Relationship Id="rId17" Type="http://schemas.openxmlformats.org/officeDocument/2006/relationships/image" Target="../media/image18.png"/><Relationship Id="rId2" Type="http://schemas.openxmlformats.org/officeDocument/2006/relationships/hyperlink" Target="http://www.google.co.il/url?sa=i&amp;rct=j&amp;q=&amp;esrc=s&amp;frm=1&amp;source=images&amp;cd=&amp;cad=rja&amp;docid=WNDgrrOSdjl81M&amp;tbnid=Ai7YosLXk1-KBM:&amp;ved=0CAUQjRw&amp;url=http://www.r1n1.net/vb/t37025.html&amp;ei=jKpvUe7gIYjSsgbNkIGgAw&amp;psig=AFQjCNF_6zafWpvV5JpZ43LCY4f_5Sa7gQ&amp;ust=1366359021071846" TargetMode="External"/><Relationship Id="rId16" Type="http://schemas.openxmlformats.org/officeDocument/2006/relationships/image" Target="../media/image17.jpeg"/><Relationship Id="rId20" Type="http://schemas.openxmlformats.org/officeDocument/2006/relationships/slide" Target="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gif"/><Relationship Id="rId11" Type="http://schemas.openxmlformats.org/officeDocument/2006/relationships/hyperlink" Target="http://www.google.co.il/url?sa=i&amp;rct=j&amp;q=&amp;esrc=s&amp;frm=1&amp;source=images&amp;cd=&amp;cad=rja&amp;docid=N8ATkRa1_yTMwM&amp;tbnid=zJLkIHEU-R-huM:&amp;ved=0CAUQjRw&amp;url=http://www.q-t.gov.sa/signals1.htm&amp;ei=4aAxUerTJYGYtAb7_4D4Cg&amp;psig=AFQjCNEuGo2y_yFsU_aZhDrookZBCxlWCA&amp;ust=1362293340056696" TargetMode="External"/><Relationship Id="rId5" Type="http://schemas.openxmlformats.org/officeDocument/2006/relationships/hyperlink" Target="http://www.google.co.il/url?sa=i&amp;rct=j&amp;q=&amp;esrc=s&amp;frm=1&amp;source=images&amp;cd=&amp;cad=rja&amp;docid=1pAS7lqdv00grM&amp;tbnid=d_ysnntNetzb8M:&amp;ved=0CAUQjRw&amp;url=http://www.coolpage.com/home_examples_frame.html&amp;ei=lN4uUY-MA87ltQb9_IDgAg&amp;psig=AFQjCNFRvIvgOmP8BwQSA-1TNVj7WCkFew&amp;ust=1362112476825704" TargetMode="External"/><Relationship Id="rId15" Type="http://schemas.openxmlformats.org/officeDocument/2006/relationships/hyperlink" Target="http://www.google.co.il/url?sa=i&amp;rct=j&amp;q=&amp;esrc=s&amp;frm=1&amp;source=images&amp;cd=&amp;cad=rja&amp;docid=iqmwt4sH6TpZIM&amp;tbnid=g0V7ayRMe4im6M:&amp;ved=0CAUQjRw&amp;url=http://www.animationlibrary.com/sc/198/Doors_and_Gates/?page=3&amp;ei=4KMxUYjtNsroswaspoCgCA&amp;psig=AFQjCNEDFTTFBPoDKOLGUs84i3fZAiQugA&amp;ust=1362294036701734" TargetMode="External"/><Relationship Id="rId10" Type="http://schemas.openxmlformats.org/officeDocument/2006/relationships/image" Target="../media/image3.gif"/><Relationship Id="rId19" Type="http://schemas.openxmlformats.org/officeDocument/2006/relationships/slide" Target="slide12.xml"/><Relationship Id="rId4" Type="http://schemas.openxmlformats.org/officeDocument/2006/relationships/hyperlink" Target="http://www.google.co.il/url?sa=i&amp;rct=j&amp;q=&amp;esrc=s&amp;frm=1&amp;source=images&amp;cd=&amp;cad=rja&amp;docid=jFk2HVTRPFTTwM&amp;tbnid=UX06YBpAfP4MoM:&amp;ved=0CAUQjRw&amp;url=http://dc147.4shared.com/doc/3eTCVeZj/preview.html&amp;ei=ZSIuUZ2gJIGFtQaskoHwBA&amp;psig=AFQjCNGar4O0Sl8drMTIlLSS_XyaSA0D1w&amp;ust=1362064345457077" TargetMode="External"/><Relationship Id="rId9" Type="http://schemas.openxmlformats.org/officeDocument/2006/relationships/hyperlink" Target="http://www.google.co.il/url?sa=i&amp;rct=j&amp;q=&amp;esrc=s&amp;frm=1&amp;source=images&amp;cd=&amp;cad=rja&amp;docid=hNxPqiG1FRn-2M&amp;tbnid=hrQl2qvSnY-UMM:&amp;ved=0CAUQjRw&amp;url=http://www.jewelsuae.com/psd/allDoroos/gif/movingCar/movingCar1.htm&amp;ei=VqAxUcX8BIWMtAbguIHIAg&amp;psig=AFQjCNFZ6uBOUmmD97qByA-f6pWnCbR-aw&amp;ust=1362293199308933" TargetMode="External"/><Relationship Id="rId14" Type="http://schemas.openxmlformats.org/officeDocument/2006/relationships/image" Target="../media/image16.jpe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13" Type="http://schemas.openxmlformats.org/officeDocument/2006/relationships/hyperlink" Target="http://www.google.co.il/url?sa=i&amp;rct=j&amp;q=&amp;esrc=s&amp;frm=1&amp;source=images&amp;cd=&amp;cad=rja&amp;docid=FFpui7G82UMTLM&amp;tbnid=9yE6grKLcHUOXM:&amp;ved=0CAUQjRw&amp;url=http://www.istockphoto.com/stock-illustration-6820398-cartoon-traffic-light.php&amp;ei=5KExUZ_0N8bHtAatzoCQBA&amp;psig=AFQjCNHqs4MrNwGKnrRhVTN60hvSRGb0pQ&amp;ust=1362293568867656" TargetMode="External"/><Relationship Id="rId18" Type="http://schemas.openxmlformats.org/officeDocument/2006/relationships/slide" Target="slide4.xml"/><Relationship Id="rId3" Type="http://schemas.openxmlformats.org/officeDocument/2006/relationships/image" Target="../media/image12.png"/><Relationship Id="rId21" Type="http://schemas.openxmlformats.org/officeDocument/2006/relationships/slide" Target="slide7.xml"/><Relationship Id="rId7" Type="http://schemas.openxmlformats.org/officeDocument/2006/relationships/hyperlink" Target="http://www.google.co.il/url?sa=i&amp;rct=j&amp;q=&amp;esrc=s&amp;frm=1&amp;source=images&amp;cd=&amp;cad=rja&amp;docid=D7mEcOcRTcogEM&amp;tbnid=zpQ5-oKX41WXrM:&amp;ved=0CAUQjRw&amp;url=http://itzzaddyt01x.blogspot.com/2011/06/my-3d-max-animation-textures.html&amp;ei=2N8uUbW8N8KstAbLu4GQDQ&amp;psig=AFQjCNHs6_h6dHn8JH9EBV0AtO7VHGN6bg&amp;ust=1362112840441392" TargetMode="External"/><Relationship Id="rId12" Type="http://schemas.openxmlformats.org/officeDocument/2006/relationships/image" Target="../media/image15.gif"/><Relationship Id="rId17" Type="http://schemas.openxmlformats.org/officeDocument/2006/relationships/image" Target="../media/image18.png"/><Relationship Id="rId2" Type="http://schemas.openxmlformats.org/officeDocument/2006/relationships/hyperlink" Target="http://www.google.co.il/url?sa=i&amp;rct=j&amp;q=&amp;esrc=s&amp;frm=1&amp;source=images&amp;cd=&amp;cad=rja&amp;docid=WNDgrrOSdjl81M&amp;tbnid=Ai7YosLXk1-KBM:&amp;ved=0CAUQjRw&amp;url=http://www.r1n1.net/vb/t37025.html&amp;ei=jKpvUe7gIYjSsgbNkIGgAw&amp;psig=AFQjCNF_6zafWpvV5JpZ43LCY4f_5Sa7gQ&amp;ust=1366359021071846" TargetMode="External"/><Relationship Id="rId16" Type="http://schemas.openxmlformats.org/officeDocument/2006/relationships/image" Target="../media/image17.jpeg"/><Relationship Id="rId20" Type="http://schemas.openxmlformats.org/officeDocument/2006/relationships/slide" Target="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gif"/><Relationship Id="rId11" Type="http://schemas.openxmlformats.org/officeDocument/2006/relationships/hyperlink" Target="http://www.google.co.il/url?sa=i&amp;rct=j&amp;q=&amp;esrc=s&amp;frm=1&amp;source=images&amp;cd=&amp;cad=rja&amp;docid=N8ATkRa1_yTMwM&amp;tbnid=zJLkIHEU-R-huM:&amp;ved=0CAUQjRw&amp;url=http://www.q-t.gov.sa/signals1.htm&amp;ei=4aAxUerTJYGYtAb7_4D4Cg&amp;psig=AFQjCNEuGo2y_yFsU_aZhDrookZBCxlWCA&amp;ust=1362293340056696" TargetMode="External"/><Relationship Id="rId5" Type="http://schemas.openxmlformats.org/officeDocument/2006/relationships/hyperlink" Target="http://www.google.co.il/url?sa=i&amp;rct=j&amp;q=&amp;esrc=s&amp;frm=1&amp;source=images&amp;cd=&amp;cad=rja&amp;docid=1pAS7lqdv00grM&amp;tbnid=d_ysnntNetzb8M:&amp;ved=0CAUQjRw&amp;url=http://www.coolpage.com/home_examples_frame.html&amp;ei=lN4uUY-MA87ltQb9_IDgAg&amp;psig=AFQjCNFRvIvgOmP8BwQSA-1TNVj7WCkFew&amp;ust=1362112476825704" TargetMode="External"/><Relationship Id="rId15" Type="http://schemas.openxmlformats.org/officeDocument/2006/relationships/hyperlink" Target="http://www.google.co.il/url?sa=i&amp;rct=j&amp;q=&amp;esrc=s&amp;frm=1&amp;source=images&amp;cd=&amp;cad=rja&amp;docid=iqmwt4sH6TpZIM&amp;tbnid=g0V7ayRMe4im6M:&amp;ved=0CAUQjRw&amp;url=http://www.animationlibrary.com/sc/198/Doors_and_Gates/?page=3&amp;ei=4KMxUYjtNsroswaspoCgCA&amp;psig=AFQjCNEDFTTFBPoDKOLGUs84i3fZAiQugA&amp;ust=1362294036701734" TargetMode="External"/><Relationship Id="rId10" Type="http://schemas.openxmlformats.org/officeDocument/2006/relationships/image" Target="../media/image3.gif"/><Relationship Id="rId19" Type="http://schemas.openxmlformats.org/officeDocument/2006/relationships/slide" Target="slide12.xml"/><Relationship Id="rId4" Type="http://schemas.openxmlformats.org/officeDocument/2006/relationships/hyperlink" Target="http://www.google.co.il/url?sa=i&amp;rct=j&amp;q=&amp;esrc=s&amp;frm=1&amp;source=images&amp;cd=&amp;cad=rja&amp;docid=jFk2HVTRPFTTwM&amp;tbnid=UX06YBpAfP4MoM:&amp;ved=0CAUQjRw&amp;url=http://dc147.4shared.com/doc/3eTCVeZj/preview.html&amp;ei=ZSIuUZ2gJIGFtQaskoHwBA&amp;psig=AFQjCNGar4O0Sl8drMTIlLSS_XyaSA0D1w&amp;ust=1362064345457077" TargetMode="External"/><Relationship Id="rId9" Type="http://schemas.openxmlformats.org/officeDocument/2006/relationships/hyperlink" Target="http://www.google.co.il/url?sa=i&amp;rct=j&amp;q=&amp;esrc=s&amp;frm=1&amp;source=images&amp;cd=&amp;cad=rja&amp;docid=hNxPqiG1FRn-2M&amp;tbnid=hrQl2qvSnY-UMM:&amp;ved=0CAUQjRw&amp;url=http://www.jewelsuae.com/psd/allDoroos/gif/movingCar/movingCar1.htm&amp;ei=VqAxUcX8BIWMtAbguIHIAg&amp;psig=AFQjCNFZ6uBOUmmD97qByA-f6pWnCbR-aw&amp;ust=1362293199308933" TargetMode="External"/><Relationship Id="rId14" Type="http://schemas.openxmlformats.org/officeDocument/2006/relationships/image" Target="../media/image16.jpe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13" Type="http://schemas.openxmlformats.org/officeDocument/2006/relationships/hyperlink" Target="http://www.google.co.il/url?sa=i&amp;rct=j&amp;q=&amp;esrc=s&amp;frm=1&amp;source=images&amp;cd=&amp;cad=rja&amp;docid=iqmwt4sH6TpZIM&amp;tbnid=g0V7ayRMe4im6M:&amp;ved=0CAUQjRw&amp;url=http://www.animationlibrary.com/sc/198/Doors_and_Gates/?page=3&amp;ei=4KMxUYjtNsroswaspoCgCA&amp;psig=AFQjCNEDFTTFBPoDKOLGUs84i3fZAiQugA&amp;ust=1362294036701734" TargetMode="External"/><Relationship Id="rId18" Type="http://schemas.openxmlformats.org/officeDocument/2006/relationships/slide" Target="slide9.xml"/><Relationship Id="rId3" Type="http://schemas.openxmlformats.org/officeDocument/2006/relationships/image" Target="../media/image12.png"/><Relationship Id="rId21" Type="http://schemas.openxmlformats.org/officeDocument/2006/relationships/image" Target="../media/image3.gif"/><Relationship Id="rId7" Type="http://schemas.openxmlformats.org/officeDocument/2006/relationships/hyperlink" Target="http://www.google.co.il/url?sa=i&amp;rct=j&amp;q=&amp;esrc=s&amp;frm=1&amp;source=images&amp;cd=&amp;cad=rja&amp;docid=D7mEcOcRTcogEM&amp;tbnid=zpQ5-oKX41WXrM:&amp;ved=0CAUQjRw&amp;url=http://itzzaddyt01x.blogspot.com/2011/06/my-3d-max-animation-textures.html&amp;ei=2N8uUbW8N8KstAbLu4GQDQ&amp;psig=AFQjCNHs6_h6dHn8JH9EBV0AtO7VHGN6bg&amp;ust=1362112840441392" TargetMode="External"/><Relationship Id="rId12" Type="http://schemas.openxmlformats.org/officeDocument/2006/relationships/image" Target="../media/image16.jpeg"/><Relationship Id="rId17" Type="http://schemas.openxmlformats.org/officeDocument/2006/relationships/slide" Target="slide12.xml"/><Relationship Id="rId2" Type="http://schemas.openxmlformats.org/officeDocument/2006/relationships/hyperlink" Target="http://www.google.co.il/url?sa=i&amp;rct=j&amp;q=&amp;esrc=s&amp;frm=1&amp;source=images&amp;cd=&amp;cad=rja&amp;docid=WNDgrrOSdjl81M&amp;tbnid=Ai7YosLXk1-KBM:&amp;ved=0CAUQjRw&amp;url=http://www.r1n1.net/vb/t37025.html&amp;ei=jKpvUe7gIYjSsgbNkIGgAw&amp;psig=AFQjCNF_6zafWpvV5JpZ43LCY4f_5Sa7gQ&amp;ust=1366359021071846" TargetMode="External"/><Relationship Id="rId16" Type="http://schemas.openxmlformats.org/officeDocument/2006/relationships/slide" Target="slide4.xml"/><Relationship Id="rId20" Type="http://schemas.openxmlformats.org/officeDocument/2006/relationships/hyperlink" Target="http://www.google.co.il/url?sa=i&amp;rct=j&amp;q=&amp;esrc=s&amp;frm=1&amp;source=images&amp;cd=&amp;cad=rja&amp;docid=hNxPqiG1FRn-2M&amp;tbnid=hrQl2qvSnY-UMM:&amp;ved=0CAUQjRw&amp;url=http://www.jewelsuae.com/psd/allDoroos/gif/movingCar/movingCar1.htm&amp;ei=VqAxUcX8BIWMtAbguIHIAg&amp;psig=AFQjCNFZ6uBOUmmD97qByA-f6pWnCbR-aw&amp;ust=1362293199308933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gif"/><Relationship Id="rId11" Type="http://schemas.openxmlformats.org/officeDocument/2006/relationships/hyperlink" Target="http://www.google.co.il/url?sa=i&amp;rct=j&amp;q=&amp;esrc=s&amp;frm=1&amp;source=images&amp;cd=&amp;cad=rja&amp;docid=FFpui7G82UMTLM&amp;tbnid=9yE6grKLcHUOXM:&amp;ved=0CAUQjRw&amp;url=http://www.istockphoto.com/stock-illustration-6820398-cartoon-traffic-light.php&amp;ei=5KExUZ_0N8bHtAatzoCQBA&amp;psig=AFQjCNHqs4MrNwGKnrRhVTN60hvSRGb0pQ&amp;ust=1362293568867656" TargetMode="External"/><Relationship Id="rId5" Type="http://schemas.openxmlformats.org/officeDocument/2006/relationships/hyperlink" Target="http://www.google.co.il/url?sa=i&amp;rct=j&amp;q=&amp;esrc=s&amp;frm=1&amp;source=images&amp;cd=&amp;cad=rja&amp;docid=1pAS7lqdv00grM&amp;tbnid=d_ysnntNetzb8M:&amp;ved=0CAUQjRw&amp;url=http://www.coolpage.com/home_examples_frame.html&amp;ei=lN4uUY-MA87ltQb9_IDgAg&amp;psig=AFQjCNFRvIvgOmP8BwQSA-1TNVj7WCkFew&amp;ust=1362112476825704" TargetMode="External"/><Relationship Id="rId15" Type="http://schemas.openxmlformats.org/officeDocument/2006/relationships/image" Target="../media/image18.png"/><Relationship Id="rId10" Type="http://schemas.openxmlformats.org/officeDocument/2006/relationships/image" Target="../media/image15.gif"/><Relationship Id="rId19" Type="http://schemas.openxmlformats.org/officeDocument/2006/relationships/slide" Target="slide7.xml"/><Relationship Id="rId4" Type="http://schemas.openxmlformats.org/officeDocument/2006/relationships/hyperlink" Target="http://www.google.co.il/url?sa=i&amp;rct=j&amp;q=&amp;esrc=s&amp;frm=1&amp;source=images&amp;cd=&amp;cad=rja&amp;docid=jFk2HVTRPFTTwM&amp;tbnid=UX06YBpAfP4MoM:&amp;ved=0CAUQjRw&amp;url=http://dc147.4shared.com/doc/3eTCVeZj/preview.html&amp;ei=ZSIuUZ2gJIGFtQaskoHwBA&amp;psig=AFQjCNGar4O0Sl8drMTIlLSS_XyaSA0D1w&amp;ust=1362064345457077" TargetMode="External"/><Relationship Id="rId9" Type="http://schemas.openxmlformats.org/officeDocument/2006/relationships/hyperlink" Target="http://www.google.co.il/url?sa=i&amp;rct=j&amp;q=&amp;esrc=s&amp;frm=1&amp;source=images&amp;cd=&amp;cad=rja&amp;docid=N8ATkRa1_yTMwM&amp;tbnid=zJLkIHEU-R-huM:&amp;ved=0CAUQjRw&amp;url=http://www.q-t.gov.sa/signals1.htm&amp;ei=4aAxUerTJYGYtAb7_4D4Cg&amp;psig=AFQjCNEuGo2y_yFsU_aZhDrookZBCxlWCA&amp;ust=1362293340056696" TargetMode="External"/><Relationship Id="rId14" Type="http://schemas.openxmlformats.org/officeDocument/2006/relationships/image" Target="../media/image17.jpe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13" Type="http://schemas.openxmlformats.org/officeDocument/2006/relationships/hyperlink" Target="http://www.google.co.il/url?sa=i&amp;rct=j&amp;q=&amp;esrc=s&amp;frm=1&amp;source=images&amp;cd=&amp;cad=rja&amp;docid=FFpui7G82UMTLM&amp;tbnid=9yE6grKLcHUOXM:&amp;ved=0CAUQjRw&amp;url=http://www.istockphoto.com/stock-illustration-6820398-cartoon-traffic-light.php&amp;ei=5KExUZ_0N8bHtAatzoCQBA&amp;psig=AFQjCNHqs4MrNwGKnrRhVTN60hvSRGb0pQ&amp;ust=1362293568867656" TargetMode="External"/><Relationship Id="rId18" Type="http://schemas.openxmlformats.org/officeDocument/2006/relationships/slide" Target="slide4.xml"/><Relationship Id="rId3" Type="http://schemas.openxmlformats.org/officeDocument/2006/relationships/image" Target="../media/image12.png"/><Relationship Id="rId21" Type="http://schemas.openxmlformats.org/officeDocument/2006/relationships/slide" Target="slide7.xml"/><Relationship Id="rId7" Type="http://schemas.openxmlformats.org/officeDocument/2006/relationships/hyperlink" Target="http://www.google.co.il/url?sa=i&amp;rct=j&amp;q=&amp;esrc=s&amp;frm=1&amp;source=images&amp;cd=&amp;cad=rja&amp;docid=D7mEcOcRTcogEM&amp;tbnid=zpQ5-oKX41WXrM:&amp;ved=0CAUQjRw&amp;url=http://itzzaddyt01x.blogspot.com/2011/06/my-3d-max-animation-textures.html&amp;ei=2N8uUbW8N8KstAbLu4GQDQ&amp;psig=AFQjCNHs6_h6dHn8JH9EBV0AtO7VHGN6bg&amp;ust=1362112840441392" TargetMode="External"/><Relationship Id="rId12" Type="http://schemas.openxmlformats.org/officeDocument/2006/relationships/image" Target="../media/image15.gif"/><Relationship Id="rId17" Type="http://schemas.openxmlformats.org/officeDocument/2006/relationships/image" Target="../media/image18.png"/><Relationship Id="rId2" Type="http://schemas.openxmlformats.org/officeDocument/2006/relationships/hyperlink" Target="http://www.google.co.il/url?sa=i&amp;rct=j&amp;q=&amp;esrc=s&amp;frm=1&amp;source=images&amp;cd=&amp;cad=rja&amp;docid=WNDgrrOSdjl81M&amp;tbnid=Ai7YosLXk1-KBM:&amp;ved=0CAUQjRw&amp;url=http://www.r1n1.net/vb/t37025.html&amp;ei=jKpvUe7gIYjSsgbNkIGgAw&amp;psig=AFQjCNF_6zafWpvV5JpZ43LCY4f_5Sa7gQ&amp;ust=1366359021071846" TargetMode="External"/><Relationship Id="rId16" Type="http://schemas.openxmlformats.org/officeDocument/2006/relationships/image" Target="../media/image17.jpeg"/><Relationship Id="rId20" Type="http://schemas.openxmlformats.org/officeDocument/2006/relationships/slide" Target="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gif"/><Relationship Id="rId11" Type="http://schemas.openxmlformats.org/officeDocument/2006/relationships/hyperlink" Target="http://www.google.co.il/url?sa=i&amp;rct=j&amp;q=&amp;esrc=s&amp;frm=1&amp;source=images&amp;cd=&amp;cad=rja&amp;docid=N8ATkRa1_yTMwM&amp;tbnid=zJLkIHEU-R-huM:&amp;ved=0CAUQjRw&amp;url=http://www.q-t.gov.sa/signals1.htm&amp;ei=4aAxUerTJYGYtAb7_4D4Cg&amp;psig=AFQjCNEuGo2y_yFsU_aZhDrookZBCxlWCA&amp;ust=1362293340056696" TargetMode="External"/><Relationship Id="rId5" Type="http://schemas.openxmlformats.org/officeDocument/2006/relationships/hyperlink" Target="http://www.google.co.il/url?sa=i&amp;rct=j&amp;q=&amp;esrc=s&amp;frm=1&amp;source=images&amp;cd=&amp;cad=rja&amp;docid=1pAS7lqdv00grM&amp;tbnid=d_ysnntNetzb8M:&amp;ved=0CAUQjRw&amp;url=http://www.coolpage.com/home_examples_frame.html&amp;ei=lN4uUY-MA87ltQb9_IDgAg&amp;psig=AFQjCNFRvIvgOmP8BwQSA-1TNVj7WCkFew&amp;ust=1362112476825704" TargetMode="External"/><Relationship Id="rId15" Type="http://schemas.openxmlformats.org/officeDocument/2006/relationships/hyperlink" Target="http://www.google.co.il/url?sa=i&amp;rct=j&amp;q=&amp;esrc=s&amp;frm=1&amp;source=images&amp;cd=&amp;cad=rja&amp;docid=iqmwt4sH6TpZIM&amp;tbnid=g0V7ayRMe4im6M:&amp;ved=0CAUQjRw&amp;url=http://www.animationlibrary.com/sc/198/Doors_and_Gates/?page=3&amp;ei=4KMxUYjtNsroswaspoCgCA&amp;psig=AFQjCNEDFTTFBPoDKOLGUs84i3fZAiQugA&amp;ust=1362294036701734" TargetMode="External"/><Relationship Id="rId10" Type="http://schemas.openxmlformats.org/officeDocument/2006/relationships/image" Target="../media/image3.gif"/><Relationship Id="rId19" Type="http://schemas.openxmlformats.org/officeDocument/2006/relationships/slide" Target="slide12.xml"/><Relationship Id="rId4" Type="http://schemas.openxmlformats.org/officeDocument/2006/relationships/hyperlink" Target="http://www.google.co.il/url?sa=i&amp;rct=j&amp;q=&amp;esrc=s&amp;frm=1&amp;source=images&amp;cd=&amp;cad=rja&amp;docid=jFk2HVTRPFTTwM&amp;tbnid=UX06YBpAfP4MoM:&amp;ved=0CAUQjRw&amp;url=http://dc147.4shared.com/doc/3eTCVeZj/preview.html&amp;ei=ZSIuUZ2gJIGFtQaskoHwBA&amp;psig=AFQjCNGar4O0Sl8drMTIlLSS_XyaSA0D1w&amp;ust=1362064345457077" TargetMode="External"/><Relationship Id="rId9" Type="http://schemas.openxmlformats.org/officeDocument/2006/relationships/hyperlink" Target="http://www.google.co.il/url?sa=i&amp;rct=j&amp;q=&amp;esrc=s&amp;frm=1&amp;source=images&amp;cd=&amp;cad=rja&amp;docid=hNxPqiG1FRn-2M&amp;tbnid=hrQl2qvSnY-UMM:&amp;ved=0CAUQjRw&amp;url=http://www.jewelsuae.com/psd/allDoroos/gif/movingCar/movingCar1.htm&amp;ei=VqAxUcX8BIWMtAbguIHIAg&amp;psig=AFQjCNFZ6uBOUmmD97qByA-f6pWnCbR-aw&amp;ust=1362293199308933" TargetMode="External"/><Relationship Id="rId14" Type="http://schemas.openxmlformats.org/officeDocument/2006/relationships/image" Target="../media/image16.jpe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13" Type="http://schemas.openxmlformats.org/officeDocument/2006/relationships/hyperlink" Target="http://www.google.co.il/url?sa=i&amp;rct=j&amp;q=&amp;esrc=s&amp;frm=1&amp;source=images&amp;cd=&amp;cad=rja&amp;docid=FFpui7G82UMTLM&amp;tbnid=9yE6grKLcHUOXM:&amp;ved=0CAUQjRw&amp;url=http://www.istockphoto.com/stock-illustration-6820398-cartoon-traffic-light.php&amp;ei=5KExUZ_0N8bHtAatzoCQBA&amp;psig=AFQjCNHqs4MrNwGKnrRhVTN60hvSRGb0pQ&amp;ust=1362293568867656" TargetMode="External"/><Relationship Id="rId18" Type="http://schemas.openxmlformats.org/officeDocument/2006/relationships/slide" Target="slide9.xml"/><Relationship Id="rId3" Type="http://schemas.openxmlformats.org/officeDocument/2006/relationships/image" Target="../media/image12.png"/><Relationship Id="rId7" Type="http://schemas.openxmlformats.org/officeDocument/2006/relationships/hyperlink" Target="http://www.google.co.il/url?sa=i&amp;rct=j&amp;q=&amp;esrc=s&amp;frm=1&amp;source=images&amp;cd=&amp;cad=rja&amp;docid=D7mEcOcRTcogEM&amp;tbnid=zpQ5-oKX41WXrM:&amp;ved=0CAUQjRw&amp;url=http://itzzaddyt01x.blogspot.com/2011/06/my-3d-max-animation-textures.html&amp;ei=2N8uUbW8N8KstAbLu4GQDQ&amp;psig=AFQjCNHs6_h6dHn8JH9EBV0AtO7VHGN6bg&amp;ust=1362112840441392" TargetMode="External"/><Relationship Id="rId12" Type="http://schemas.openxmlformats.org/officeDocument/2006/relationships/image" Target="../media/image15.gif"/><Relationship Id="rId17" Type="http://schemas.openxmlformats.org/officeDocument/2006/relationships/slide" Target="slide12.xml"/><Relationship Id="rId2" Type="http://schemas.openxmlformats.org/officeDocument/2006/relationships/hyperlink" Target="http://www.google.co.il/url?sa=i&amp;rct=j&amp;q=&amp;esrc=s&amp;frm=1&amp;source=images&amp;cd=&amp;cad=rja&amp;docid=WNDgrrOSdjl81M&amp;tbnid=Ai7YosLXk1-KBM:&amp;ved=0CAUQjRw&amp;url=http://www.r1n1.net/vb/t37025.html&amp;ei=jKpvUe7gIYjSsgbNkIGgAw&amp;psig=AFQjCNF_6zafWpvV5JpZ43LCY4f_5Sa7gQ&amp;ust=1366359021071846" TargetMode="External"/><Relationship Id="rId16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gif"/><Relationship Id="rId11" Type="http://schemas.openxmlformats.org/officeDocument/2006/relationships/hyperlink" Target="http://www.google.co.il/url?sa=i&amp;rct=j&amp;q=&amp;esrc=s&amp;frm=1&amp;source=images&amp;cd=&amp;cad=rja&amp;docid=N8ATkRa1_yTMwM&amp;tbnid=zJLkIHEU-R-huM:&amp;ved=0CAUQjRw&amp;url=http://www.q-t.gov.sa/signals1.htm&amp;ei=4aAxUerTJYGYtAb7_4D4Cg&amp;psig=AFQjCNEuGo2y_yFsU_aZhDrookZBCxlWCA&amp;ust=1362293340056696" TargetMode="External"/><Relationship Id="rId5" Type="http://schemas.openxmlformats.org/officeDocument/2006/relationships/hyperlink" Target="http://www.google.co.il/url?sa=i&amp;rct=j&amp;q=&amp;esrc=s&amp;frm=1&amp;source=images&amp;cd=&amp;cad=rja&amp;docid=1pAS7lqdv00grM&amp;tbnid=d_ysnntNetzb8M:&amp;ved=0CAUQjRw&amp;url=http://www.coolpage.com/home_examples_frame.html&amp;ei=lN4uUY-MA87ltQb9_IDgAg&amp;psig=AFQjCNFRvIvgOmP8BwQSA-1TNVj7WCkFew&amp;ust=1362112476825704" TargetMode="External"/><Relationship Id="rId15" Type="http://schemas.openxmlformats.org/officeDocument/2006/relationships/image" Target="../media/image18.png"/><Relationship Id="rId10" Type="http://schemas.openxmlformats.org/officeDocument/2006/relationships/image" Target="../media/image3.gif"/><Relationship Id="rId19" Type="http://schemas.openxmlformats.org/officeDocument/2006/relationships/slide" Target="slide7.xml"/><Relationship Id="rId4" Type="http://schemas.openxmlformats.org/officeDocument/2006/relationships/hyperlink" Target="http://www.google.co.il/url?sa=i&amp;rct=j&amp;q=&amp;esrc=s&amp;frm=1&amp;source=images&amp;cd=&amp;cad=rja&amp;docid=jFk2HVTRPFTTwM&amp;tbnid=UX06YBpAfP4MoM:&amp;ved=0CAUQjRw&amp;url=http://dc147.4shared.com/doc/3eTCVeZj/preview.html&amp;ei=ZSIuUZ2gJIGFtQaskoHwBA&amp;psig=AFQjCNGar4O0Sl8drMTIlLSS_XyaSA0D1w&amp;ust=1362064345457077" TargetMode="External"/><Relationship Id="rId9" Type="http://schemas.openxmlformats.org/officeDocument/2006/relationships/hyperlink" Target="http://www.google.co.il/url?sa=i&amp;rct=j&amp;q=&amp;esrc=s&amp;frm=1&amp;source=images&amp;cd=&amp;cad=rja&amp;docid=hNxPqiG1FRn-2M&amp;tbnid=hrQl2qvSnY-UMM:&amp;ved=0CAUQjRw&amp;url=http://www.jewelsuae.com/psd/allDoroos/gif/movingCar/movingCar1.htm&amp;ei=VqAxUcX8BIWMtAbguIHIAg&amp;psig=AFQjCNFZ6uBOUmmD97qByA-f6pWnCbR-aw&amp;ust=1362293199308933" TargetMode="External"/><Relationship Id="rId14" Type="http://schemas.openxmlformats.org/officeDocument/2006/relationships/image" Target="../media/image1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slide" Target="slide3.xml"/><Relationship Id="rId2" Type="http://schemas.openxmlformats.org/officeDocument/2006/relationships/hyperlink" Target="http://www.google.co.il/url?sa=i&amp;rct=j&amp;q=&amp;esrc=s&amp;frm=1&amp;source=images&amp;cd=&amp;cad=rja&amp;docid=P8Paz_gwm5SHqM&amp;tbnid=oMASiEswYhmaYM:&amp;ved=0CAUQjRw&amp;url=http://vb.momyzh.com/thread11938.html&amp;ei=2chXUYPQJcrTtQaErICICQ&amp;psig=AFQjCNFCZvchdSggmnCiASk3uF6bYYF6gQ&amp;ust=1364793932741063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14.xml"/><Relationship Id="rId5" Type="http://schemas.openxmlformats.org/officeDocument/2006/relationships/slide" Target="slide15.xml"/><Relationship Id="rId4" Type="http://schemas.openxmlformats.org/officeDocument/2006/relationships/slide" Target="slide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.il/url?sa=i&amp;rct=j&amp;q=&amp;esrc=s&amp;frm=1&amp;source=images&amp;cd=&amp;cad=rja&amp;docid=P8Paz_gwm5SHqM&amp;tbnid=oMASiEswYhmaYM:&amp;ved=0CAUQjRw&amp;url=http://vb.momyzh.com/thread11938.html&amp;ei=2chXUYPQJcrTtQaErICICQ&amp;psig=AFQjCNFCZvchdSggmnCiASk3uF6bYYF6gQ&amp;ust=1364793932741063" TargetMode="External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slide" Target="slide2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.il/url?sa=i&amp;rct=j&amp;q=&amp;esrc=s&amp;frm=1&amp;source=images&amp;cd=&amp;cad=rja&amp;docid=P8Paz_gwm5SHqM&amp;tbnid=oMASiEswYhmaYM:&amp;ved=0CAUQjRw&amp;url=http://vb.momyzh.com/thread11938.html&amp;ei=2chXUYPQJcrTtQaErICICQ&amp;psig=AFQjCNFCZvchdSggmnCiASk3uF6bYYF6gQ&amp;ust=1364793932741063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hyperlink" Target="http://www.google.co.il/url?sa=i&amp;rct=j&amp;q=%D9%82%D8%B7+%D9%85%D8%AA%D8%AD%D8%B1%D9%83&amp;source=images&amp;cd=&amp;cad=rja&amp;docid=pXzngO5rUhz_iM&amp;tbnid=0dCfGUcsh_6PGM:&amp;ved=0CAUQjRw&amp;url=http://prs2.blogspot.com/2012/12/flash.html&amp;ei=fLAtUarCEoTtsgaD-YHACw&amp;bvm=bv.42965579,d.Yms&amp;psig=AFQjCNE9g8I3cPJq2WwtcPJok7bxKfNFOg&amp;ust=1362035186816200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.il/url?sa=i&amp;rct=j&amp;q=&amp;esrc=s&amp;frm=1&amp;source=images&amp;cd=&amp;cad=rja&amp;docid=P8Paz_gwm5SHqM&amp;tbnid=oMASiEswYhmaYM:&amp;ved=0CAUQjRw&amp;url=http://vb.momyzh.com/thread11938.html&amp;ei=2chXUYPQJcrTtQaErICICQ&amp;psig=AFQjCNFCZvchdSggmnCiASk3uF6bYYF6gQ&amp;ust=1364793932741063" TargetMode="External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.il/url?sa=i&amp;rct=j&amp;q=&amp;esrc=s&amp;frm=1&amp;source=images&amp;cd=&amp;cad=rja&amp;docid=P8Paz_gwm5SHqM&amp;tbnid=oMASiEswYhmaYM:&amp;ved=0CAUQjRw&amp;url=http://vb.momyzh.com/thread11938.html&amp;ei=2chXUYPQJcrTtQaErICICQ&amp;psig=AFQjCNFCZvchdSggmnCiASk3uF6bYYF6gQ&amp;ust=1364793932741063" TargetMode="External"/><Relationship Id="rId1" Type="http://schemas.openxmlformats.org/officeDocument/2006/relationships/slideLayout" Target="../slideLayouts/slideLayout2.xml"/><Relationship Id="rId5" Type="http://schemas.openxmlformats.org/officeDocument/2006/relationships/slide" Target="slide7.xml"/><Relationship Id="rId4" Type="http://schemas.openxmlformats.org/officeDocument/2006/relationships/slide" Target="slide2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.il/url?sa=i&amp;rct=j&amp;q=&amp;esrc=s&amp;frm=1&amp;source=images&amp;cd=&amp;cad=rja&amp;docid=P8Paz_gwm5SHqM&amp;tbnid=oMASiEswYhmaYM:&amp;ved=0CAUQjRw&amp;url=http://vb.momyzh.com/thread11938.html&amp;ei=2chXUYPQJcrTtQaErICICQ&amp;psig=AFQjCNFCZvchdSggmnCiASk3uF6bYYF6gQ&amp;ust=1364793932741063" TargetMode="External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.il/url?sa=i&amp;rct=j&amp;q=&amp;esrc=s&amp;frm=1&amp;source=images&amp;cd=&amp;cad=rja&amp;docid=P8Paz_gwm5SHqM&amp;tbnid=oMASiEswYhmaYM:&amp;ved=0CAUQjRw&amp;url=http://vb.momyzh.com/thread11938.html&amp;ei=2chXUYPQJcrTtQaErICICQ&amp;psig=AFQjCNFCZvchdSggmnCiASk3uF6bYYF6gQ&amp;ust=1364793932741063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hyperlink" Target="http://www.google.co.il/url?sa=i&amp;rct=j&amp;q=&amp;esrc=s&amp;frm=1&amp;source=images&amp;cd=&amp;cad=rja&amp;docid=wifySI3JPAeAoM&amp;tbnid=N0YqJg--dCln9M:&amp;ved=0CAUQjRw&amp;url=http://elbetbet.com/author/modi/page/6/&amp;ei=zx8uUZ2eDYfEtAbhkoCwAQ&amp;psig=AFQjCNFdagz1bqIy2neZE2u6YIJVH3WoYw&amp;ust=136206369293739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rafat0004.net/uploadcenter/uploads/09-2012/PIC-291-1348860147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612576" y="0"/>
            <a:ext cx="9756576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2843808" y="2348880"/>
            <a:ext cx="3888432" cy="187220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مرحلة العرض من المعرفة اللغوية</a:t>
            </a:r>
            <a:endParaRPr lang="he-IL" sz="40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http://up.arab-x.com/Mar10/TdD40838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964488" cy="6858000"/>
          </a:xfrm>
          <a:prstGeom prst="rect">
            <a:avLst/>
          </a:prstGeom>
          <a:noFill/>
        </p:spPr>
      </p:pic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 </a:t>
            </a:r>
            <a:r>
              <a:rPr lang="ar-SA" dirty="0"/>
              <a:t>حَمَلَ الْقِطُّ الْكيسَ .</a:t>
            </a:r>
            <a:endParaRPr lang="en-US" dirty="0"/>
          </a:p>
          <a:p>
            <a:r>
              <a:rPr lang="ar-SA" dirty="0"/>
              <a:t>مَنِ الَّذي حَمَلَ </a:t>
            </a:r>
            <a:r>
              <a:rPr lang="ar-SA" dirty="0" err="1"/>
              <a:t>الْكيسَ ؟</a:t>
            </a:r>
            <a:r>
              <a:rPr lang="ar-SA" dirty="0"/>
              <a:t> </a:t>
            </a:r>
            <a:r>
              <a:rPr lang="ar-SA" dirty="0" err="1" smtClean="0"/>
              <a:t>_________ </a:t>
            </a:r>
            <a:r>
              <a:rPr lang="ar-SA" dirty="0" smtClean="0"/>
              <a:t>، </a:t>
            </a:r>
            <a:r>
              <a:rPr lang="ar-SA" dirty="0"/>
              <a:t>وهو يُسَمّى فاعِلاً</a:t>
            </a:r>
            <a:r>
              <a:rPr lang="ar-SA" dirty="0" smtClean="0"/>
              <a:t>.</a:t>
            </a:r>
          </a:p>
          <a:p>
            <a:endParaRPr lang="ar-SA" dirty="0"/>
          </a:p>
          <a:p>
            <a:endParaRPr lang="en-US" dirty="0"/>
          </a:p>
          <a:p>
            <a:pPr>
              <a:buNone/>
            </a:pPr>
            <a:endParaRPr lang="ar-SA" dirty="0" smtClean="0"/>
          </a:p>
          <a:p>
            <a:pPr>
              <a:buNone/>
            </a:pPr>
            <a:r>
              <a:rPr lang="ar-SA" dirty="0" smtClean="0"/>
              <a:t>_______      </a:t>
            </a:r>
            <a:r>
              <a:rPr lang="ar-SA" dirty="0"/>
              <a:t>في هذهِ الْجُمْلَةِ يُسَمّى "مفعولاً بِهِ" لِأَنَّهُ هو الْذي وَقَعَ </a:t>
            </a:r>
            <a:r>
              <a:rPr lang="ar-SA" dirty="0" smtClean="0"/>
              <a:t>عَلَيْهِ فعل الفاعل.</a:t>
            </a:r>
            <a:endParaRPr lang="he-IL" dirty="0"/>
          </a:p>
        </p:txBody>
      </p:sp>
      <p:sp>
        <p:nvSpPr>
          <p:cNvPr id="5" name="מלבן 4"/>
          <p:cNvSpPr/>
          <p:nvPr/>
        </p:nvSpPr>
        <p:spPr>
          <a:xfrm>
            <a:off x="3275856" y="1916832"/>
            <a:ext cx="1944216" cy="7920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dirty="0" smtClean="0"/>
              <a:t>الْقِطُّ</a:t>
            </a:r>
            <a:endParaRPr lang="he-IL" sz="3600" dirty="0"/>
          </a:p>
        </p:txBody>
      </p:sp>
      <p:pic>
        <p:nvPicPr>
          <p:cNvPr id="17410" name="Picture 2" descr="http://1.bp.blogspot.com/_xrzTo8ksQyA/SQlXVO5JNtI/AAAAAAAAAQg/m7VM22kUmis/s320/azrael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2780928"/>
            <a:ext cx="1905000" cy="1040904"/>
          </a:xfrm>
          <a:prstGeom prst="rect">
            <a:avLst/>
          </a:prstGeom>
          <a:noFill/>
        </p:spPr>
      </p:pic>
      <p:sp>
        <p:nvSpPr>
          <p:cNvPr id="7" name="מלבן 6"/>
          <p:cNvSpPr/>
          <p:nvPr/>
        </p:nvSpPr>
        <p:spPr>
          <a:xfrm>
            <a:off x="6588224" y="4221088"/>
            <a:ext cx="1944216" cy="7920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dirty="0" smtClean="0"/>
              <a:t>الْكيسَ</a:t>
            </a:r>
            <a:endParaRPr lang="he-IL" sz="3600" dirty="0"/>
          </a:p>
        </p:txBody>
      </p:sp>
      <p:pic>
        <p:nvPicPr>
          <p:cNvPr id="17412" name="Picture 4" descr="http://img.alibaba.com/photo/324158943/Natural_Drawstring_Gift_Packaging_Jute_Bag_with_logo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5536" y="5301208"/>
            <a:ext cx="3238500" cy="1224136"/>
          </a:xfrm>
          <a:prstGeom prst="rect">
            <a:avLst/>
          </a:prstGeom>
          <a:noFill/>
        </p:spPr>
      </p:pic>
      <p:sp>
        <p:nvSpPr>
          <p:cNvPr id="11" name="חץ ימינה 10"/>
          <p:cNvSpPr/>
          <p:nvPr/>
        </p:nvSpPr>
        <p:spPr>
          <a:xfrm>
            <a:off x="7991872" y="5877272"/>
            <a:ext cx="1152128" cy="720080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8" action="ppaction://hlinksldjump"/>
              </a:rPr>
              <a:t>تقدم</a:t>
            </a:r>
            <a:endParaRPr lang="he-IL" dirty="0"/>
          </a:p>
        </p:txBody>
      </p:sp>
      <p:sp>
        <p:nvSpPr>
          <p:cNvPr id="12" name="חץ שמאלה 11"/>
          <p:cNvSpPr/>
          <p:nvPr/>
        </p:nvSpPr>
        <p:spPr>
          <a:xfrm>
            <a:off x="6372200" y="5877272"/>
            <a:ext cx="1296144" cy="72008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9" action="ppaction://hlinksldjump"/>
              </a:rPr>
              <a:t>قف مكانك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  <p:bldP spid="7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 descr="http://up.arab-x.com/Mar10/TdD40838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964488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u="sng" dirty="0" smtClean="0"/>
              <a:t/>
            </a:r>
            <a:br>
              <a:rPr lang="ar-SA" b="1" u="sng" dirty="0" smtClean="0"/>
            </a:br>
            <a:r>
              <a:rPr lang="ar-SA" b="1" u="sng" dirty="0" smtClean="0"/>
              <a:t>صل </a:t>
            </a:r>
            <a:r>
              <a:rPr lang="ar-SA" b="1" u="sng" dirty="0" smtClean="0"/>
              <a:t>خطًا </a:t>
            </a:r>
            <a:r>
              <a:rPr lang="ar-SA" b="1" u="sng" dirty="0" smtClean="0"/>
              <a:t>بين كُلِّ جُمْلَةٍ و </a:t>
            </a:r>
            <a:r>
              <a:rPr lang="ar-SA" b="1" u="sng" dirty="0" smtClean="0"/>
              <a:t>نَوْعِها </a:t>
            </a:r>
            <a:r>
              <a:rPr lang="ar-SA" b="1" u="sng" dirty="0" smtClean="0"/>
              <a:t>(</a:t>
            </a:r>
            <a:r>
              <a:rPr lang="ar-SA" b="1" u="sng" dirty="0" smtClean="0"/>
              <a:t>اِسْمِيَّة </a:t>
            </a:r>
            <a:r>
              <a:rPr lang="ar-SA" b="1" u="sng" dirty="0" smtClean="0"/>
              <a:t>/ </a:t>
            </a:r>
            <a:r>
              <a:rPr lang="ar-SA" b="1" u="sng" dirty="0" smtClean="0"/>
              <a:t>فِعْلِيَّة).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ar-SA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endParaRPr lang="he-IL" dirty="0"/>
          </a:p>
        </p:txBody>
      </p:sp>
      <p:sp>
        <p:nvSpPr>
          <p:cNvPr id="5" name="אליפסה 4"/>
          <p:cNvSpPr/>
          <p:nvPr/>
        </p:nvSpPr>
        <p:spPr>
          <a:xfrm>
            <a:off x="3563888" y="1628800"/>
            <a:ext cx="4968552" cy="100811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/>
              <a:t>تَساءَلَ الاِبْنُ الْأَصْغَرُ بِعَدَمِ </a:t>
            </a:r>
            <a:r>
              <a:rPr lang="ar-SA" sz="2400" dirty="0" smtClean="0"/>
              <a:t>رِضًا</a:t>
            </a:r>
            <a:endParaRPr lang="he-IL" sz="2400" dirty="0"/>
          </a:p>
        </p:txBody>
      </p:sp>
      <p:sp>
        <p:nvSpPr>
          <p:cNvPr id="6" name="אליפסה 5"/>
          <p:cNvSpPr/>
          <p:nvPr/>
        </p:nvSpPr>
        <p:spPr>
          <a:xfrm>
            <a:off x="3923928" y="5445224"/>
            <a:ext cx="4968552" cy="108012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/>
              <a:t>الابْنُ الْأَصْغَرُ وَرِثَ الْقِطَّ </a:t>
            </a:r>
            <a:endParaRPr lang="he-IL" sz="2400" dirty="0"/>
          </a:p>
        </p:txBody>
      </p:sp>
      <p:sp>
        <p:nvSpPr>
          <p:cNvPr id="7" name="אליפסה 6"/>
          <p:cNvSpPr/>
          <p:nvPr/>
        </p:nvSpPr>
        <p:spPr>
          <a:xfrm>
            <a:off x="3707904" y="2996952"/>
            <a:ext cx="4968552" cy="93610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/>
              <a:t>أَعْطِني فَقَطْ </a:t>
            </a:r>
            <a:r>
              <a:rPr lang="ar-SA" sz="2400" dirty="0" smtClean="0"/>
              <a:t>زَوْجًا </a:t>
            </a:r>
            <a:r>
              <a:rPr lang="ar-SA" sz="2400" dirty="0"/>
              <a:t>مِنَ الْأحذِيَةِ </a:t>
            </a:r>
            <a:r>
              <a:rPr lang="ar-SA" sz="2400" dirty="0" smtClean="0"/>
              <a:t>وَكيسًا</a:t>
            </a:r>
            <a:endParaRPr lang="he-IL" sz="2400" dirty="0"/>
          </a:p>
        </p:txBody>
      </p:sp>
      <p:sp>
        <p:nvSpPr>
          <p:cNvPr id="8" name="אליפסה 7"/>
          <p:cNvSpPr/>
          <p:nvPr/>
        </p:nvSpPr>
        <p:spPr>
          <a:xfrm>
            <a:off x="3851920" y="4221088"/>
            <a:ext cx="4968552" cy="100811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/>
              <a:t>الميراث قُسِمَ على الأَبْناءِ الثلاثَةِ</a:t>
            </a:r>
            <a:endParaRPr lang="he-IL" sz="2400" dirty="0"/>
          </a:p>
        </p:txBody>
      </p:sp>
      <p:sp>
        <p:nvSpPr>
          <p:cNvPr id="9" name="תרשים זרימה: דיסק מגנטי 8"/>
          <p:cNvSpPr/>
          <p:nvPr/>
        </p:nvSpPr>
        <p:spPr>
          <a:xfrm>
            <a:off x="611560" y="1916832"/>
            <a:ext cx="1656184" cy="1872208"/>
          </a:xfrm>
          <a:prstGeom prst="flowChartMagneticDisk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u="sng" dirty="0" smtClean="0"/>
              <a:t>اِسْمِيَّة</a:t>
            </a:r>
            <a:endParaRPr lang="he-IL" sz="4000" dirty="0"/>
          </a:p>
        </p:txBody>
      </p:sp>
      <p:sp>
        <p:nvSpPr>
          <p:cNvPr id="10" name="תרשים זרימה: דיסק מגנטי 9"/>
          <p:cNvSpPr/>
          <p:nvPr/>
        </p:nvSpPr>
        <p:spPr>
          <a:xfrm>
            <a:off x="539552" y="4077072"/>
            <a:ext cx="1656184" cy="2160240"/>
          </a:xfrm>
          <a:prstGeom prst="flowChartMagneticDisk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u="sng" dirty="0" smtClean="0"/>
              <a:t>فِعْلِيَّة</a:t>
            </a:r>
            <a:endParaRPr lang="he-IL" sz="3600" dirty="0"/>
          </a:p>
        </p:txBody>
      </p:sp>
      <p:cxnSp>
        <p:nvCxnSpPr>
          <p:cNvPr id="12" name="מחבר ישר 11"/>
          <p:cNvCxnSpPr/>
          <p:nvPr/>
        </p:nvCxnSpPr>
        <p:spPr>
          <a:xfrm flipH="1">
            <a:off x="2267744" y="2420888"/>
            <a:ext cx="1368152" cy="295232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מחבר ישר 13"/>
          <p:cNvCxnSpPr/>
          <p:nvPr/>
        </p:nvCxnSpPr>
        <p:spPr>
          <a:xfrm flipH="1">
            <a:off x="2267744" y="3789040"/>
            <a:ext cx="1512168" cy="208823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מחבר ישר 15"/>
          <p:cNvCxnSpPr/>
          <p:nvPr/>
        </p:nvCxnSpPr>
        <p:spPr>
          <a:xfrm flipH="1" flipV="1">
            <a:off x="2411760" y="3284984"/>
            <a:ext cx="1368152" cy="144016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מחבר ישר 17"/>
          <p:cNvCxnSpPr/>
          <p:nvPr/>
        </p:nvCxnSpPr>
        <p:spPr>
          <a:xfrm flipH="1" flipV="1">
            <a:off x="2339752" y="3573016"/>
            <a:ext cx="1728192" cy="216024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9" name="חץ ימינה 18"/>
          <p:cNvSpPr/>
          <p:nvPr/>
        </p:nvSpPr>
        <p:spPr>
          <a:xfrm>
            <a:off x="2195736" y="6137920"/>
            <a:ext cx="1152128" cy="720080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4" action="ppaction://hlinksldjump"/>
              </a:rPr>
              <a:t>تقدم</a:t>
            </a:r>
            <a:endParaRPr lang="he-IL" dirty="0"/>
          </a:p>
        </p:txBody>
      </p:sp>
      <p:sp>
        <p:nvSpPr>
          <p:cNvPr id="20" name="חץ שמאלה 19"/>
          <p:cNvSpPr/>
          <p:nvPr/>
        </p:nvSpPr>
        <p:spPr>
          <a:xfrm>
            <a:off x="755576" y="6137920"/>
            <a:ext cx="1296144" cy="72008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5" action="ppaction://hlinksldjump"/>
              </a:rPr>
              <a:t>قف مكانك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 descr="http://up.arab-x.com/Mar10/TdD40838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964488" cy="6858000"/>
          </a:xfrm>
          <a:prstGeom prst="rect">
            <a:avLst/>
          </a:prstGeom>
          <a:noFill/>
        </p:spPr>
      </p:pic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0" indent="0">
              <a:buNone/>
            </a:pPr>
            <a:r>
              <a:rPr lang="ar-SA" b="1" u="sng" dirty="0" smtClean="0"/>
              <a:t>نَسْتَخْرِجُ </a:t>
            </a:r>
            <a:r>
              <a:rPr lang="ar-SA" b="1" u="sng" dirty="0" smtClean="0"/>
              <a:t>مِنَ النَّصِّ </a:t>
            </a:r>
            <a:r>
              <a:rPr lang="ar-SA" b="1" u="sng" dirty="0" smtClean="0"/>
              <a:t>أَوْصافًا </a:t>
            </a:r>
            <a:r>
              <a:rPr lang="ar-SA" b="1" u="sng" dirty="0" smtClean="0"/>
              <a:t>لِلْأسْماءِ التالِيةِ :</a:t>
            </a:r>
          </a:p>
          <a:p>
            <a:r>
              <a:rPr lang="ar-SA" dirty="0" smtClean="0"/>
              <a:t> </a:t>
            </a:r>
            <a:r>
              <a:rPr lang="ar-SA" dirty="0" smtClean="0"/>
              <a:t>مُزارِعٌ </a:t>
            </a:r>
            <a:r>
              <a:rPr lang="ar-SA" dirty="0" smtClean="0"/>
              <a:t>، </a:t>
            </a:r>
            <a:r>
              <a:rPr lang="ar-SA" dirty="0" smtClean="0"/>
              <a:t>أَسَدٌ </a:t>
            </a:r>
            <a:r>
              <a:rPr lang="ar-SA" dirty="0" smtClean="0"/>
              <a:t>، </a:t>
            </a:r>
            <a:r>
              <a:rPr lang="ar-SA" dirty="0" smtClean="0"/>
              <a:t>فَأْرٌ  </a:t>
            </a:r>
            <a:r>
              <a:rPr lang="ar-SA" dirty="0" smtClean="0"/>
              <a:t>،  </a:t>
            </a:r>
            <a:r>
              <a:rPr lang="ar-SA" dirty="0" smtClean="0"/>
              <a:t>الْأَميرَةُ </a:t>
            </a:r>
            <a:r>
              <a:rPr lang="ar-SA" dirty="0" smtClean="0"/>
              <a:t>،  </a:t>
            </a:r>
            <a:r>
              <a:rPr lang="ar-SA" dirty="0" smtClean="0"/>
              <a:t>قَصْرًا.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/>
          </a:p>
        </p:txBody>
      </p:sp>
      <p:cxnSp>
        <p:nvCxnSpPr>
          <p:cNvPr id="6" name="מחבר חץ ישר 5"/>
          <p:cNvCxnSpPr/>
          <p:nvPr/>
        </p:nvCxnSpPr>
        <p:spPr>
          <a:xfrm>
            <a:off x="7740352" y="2204864"/>
            <a:ext cx="288032" cy="12961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אליפסה 6"/>
          <p:cNvSpPr/>
          <p:nvPr/>
        </p:nvSpPr>
        <p:spPr>
          <a:xfrm>
            <a:off x="7343800" y="3573016"/>
            <a:ext cx="1800200" cy="792088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dirty="0" smtClean="0"/>
              <a:t>فَقيرٌ</a:t>
            </a:r>
            <a:endParaRPr lang="he-IL" sz="3200" dirty="0"/>
          </a:p>
        </p:txBody>
      </p:sp>
      <p:sp>
        <p:nvSpPr>
          <p:cNvPr id="8" name="אליפסה 7"/>
          <p:cNvSpPr/>
          <p:nvPr/>
        </p:nvSpPr>
        <p:spPr>
          <a:xfrm>
            <a:off x="5940152" y="5013176"/>
            <a:ext cx="1800200" cy="792088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dirty="0" smtClean="0"/>
              <a:t>كبيرٌ</a:t>
            </a:r>
            <a:endParaRPr lang="he-IL" sz="3600" dirty="0"/>
          </a:p>
        </p:txBody>
      </p:sp>
      <p:sp>
        <p:nvSpPr>
          <p:cNvPr id="9" name="אליפסה 8"/>
          <p:cNvSpPr/>
          <p:nvPr/>
        </p:nvSpPr>
        <p:spPr>
          <a:xfrm>
            <a:off x="4788024" y="3501008"/>
            <a:ext cx="1800200" cy="792088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dirty="0" smtClean="0"/>
              <a:t>صَغيرٌ</a:t>
            </a:r>
            <a:endParaRPr lang="he-IL" sz="3600" dirty="0"/>
          </a:p>
        </p:txBody>
      </p:sp>
      <p:sp>
        <p:nvSpPr>
          <p:cNvPr id="10" name="אליפסה 9"/>
          <p:cNvSpPr/>
          <p:nvPr/>
        </p:nvSpPr>
        <p:spPr>
          <a:xfrm>
            <a:off x="2483768" y="5085184"/>
            <a:ext cx="1800200" cy="792088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dirty="0" smtClean="0"/>
              <a:t>الشابةُ</a:t>
            </a:r>
            <a:endParaRPr lang="he-IL" sz="3600" dirty="0"/>
          </a:p>
        </p:txBody>
      </p:sp>
      <p:sp>
        <p:nvSpPr>
          <p:cNvPr id="11" name="אליפסה 10"/>
          <p:cNvSpPr/>
          <p:nvPr/>
        </p:nvSpPr>
        <p:spPr>
          <a:xfrm>
            <a:off x="827584" y="3573016"/>
            <a:ext cx="1800200" cy="792088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dirty="0" smtClean="0"/>
              <a:t>عظيمًا</a:t>
            </a:r>
            <a:endParaRPr lang="he-IL" sz="3600" dirty="0"/>
          </a:p>
        </p:txBody>
      </p:sp>
      <p:cxnSp>
        <p:nvCxnSpPr>
          <p:cNvPr id="14" name="מחבר חץ ישר 13"/>
          <p:cNvCxnSpPr/>
          <p:nvPr/>
        </p:nvCxnSpPr>
        <p:spPr>
          <a:xfrm>
            <a:off x="6804248" y="2204864"/>
            <a:ext cx="144016" cy="27363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מחבר חץ ישר 15"/>
          <p:cNvCxnSpPr/>
          <p:nvPr/>
        </p:nvCxnSpPr>
        <p:spPr>
          <a:xfrm flipH="1">
            <a:off x="5796136" y="2132856"/>
            <a:ext cx="144016" cy="12961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מחבר חץ ישר 17"/>
          <p:cNvCxnSpPr/>
          <p:nvPr/>
        </p:nvCxnSpPr>
        <p:spPr>
          <a:xfrm flipH="1">
            <a:off x="3707904" y="2348880"/>
            <a:ext cx="648072" cy="25202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מחבר חץ ישר 19"/>
          <p:cNvCxnSpPr/>
          <p:nvPr/>
        </p:nvCxnSpPr>
        <p:spPr>
          <a:xfrm flipH="1">
            <a:off x="2555776" y="2132856"/>
            <a:ext cx="936104" cy="13681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9" name="חץ ימינה 18"/>
          <p:cNvSpPr/>
          <p:nvPr/>
        </p:nvSpPr>
        <p:spPr>
          <a:xfrm>
            <a:off x="1547664" y="6137920"/>
            <a:ext cx="1152128" cy="720080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4" action="ppaction://hlinksldjump"/>
              </a:rPr>
              <a:t>تقدم</a:t>
            </a:r>
            <a:endParaRPr lang="he-IL" dirty="0"/>
          </a:p>
        </p:txBody>
      </p:sp>
      <p:sp>
        <p:nvSpPr>
          <p:cNvPr id="21" name="חץ שמאלה 20"/>
          <p:cNvSpPr/>
          <p:nvPr/>
        </p:nvSpPr>
        <p:spPr>
          <a:xfrm>
            <a:off x="0" y="6137920"/>
            <a:ext cx="1296144" cy="72008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5" action="ppaction://hlinksldjump"/>
              </a:rPr>
              <a:t>قف مكانك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 animBg="1"/>
      <p:bldP spid="8" grpId="0" build="allAtOnce" animBg="1"/>
      <p:bldP spid="9" grpId="0" build="allAtOnce" animBg="1"/>
      <p:bldP spid="10" grpId="0" build="allAtOnce" animBg="1"/>
      <p:bldP spid="11" grpId="0" build="allAtOnce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ar-SA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>
              <a:buNone/>
            </a:pPr>
            <a:endParaRPr lang="ar-SA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>
              <a:buNone/>
            </a:pPr>
            <a:r>
              <a:rPr lang="ar-S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أحسنت كل الاحترام</a:t>
            </a:r>
          </a:p>
          <a:p>
            <a:pPr>
              <a:buNone/>
            </a:pPr>
            <a:r>
              <a:rPr lang="ar-S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إلى الأمام</a:t>
            </a:r>
            <a:endParaRPr lang="he-IL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Picture 2" descr="http://www.heathersanimations.com/weather/newr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692696"/>
            <a:ext cx="5848350" cy="6165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heathersanimations.com/teddies/107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925" y="112713"/>
            <a:ext cx="1511300" cy="2740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חץ ימינה 5"/>
          <p:cNvSpPr/>
          <p:nvPr/>
        </p:nvSpPr>
        <p:spPr>
          <a:xfrm>
            <a:off x="7092280" y="5517232"/>
            <a:ext cx="1440160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5" action="ppaction://hlinksldjump"/>
              </a:rPr>
              <a:t>العودة</a:t>
            </a:r>
            <a:endParaRPr lang="he-IL" dirty="0"/>
          </a:p>
        </p:txBody>
      </p:sp>
    </p:spTree>
  </p:cSld>
  <p:clrMapOvr>
    <a:masterClrMapping/>
  </p:clrMapOvr>
  <p:transition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None/>
            </a:pPr>
            <a:r>
              <a:rPr lang="ar-S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لا تيأس </a:t>
            </a:r>
          </a:p>
          <a:p>
            <a:pPr>
              <a:buNone/>
            </a:pPr>
            <a:r>
              <a:rPr lang="ar-S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لا يأس مع الحياة</a:t>
            </a:r>
          </a:p>
          <a:p>
            <a:pPr>
              <a:buNone/>
            </a:pPr>
            <a:r>
              <a:rPr lang="ar-S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ولا الحياة مع اليأس</a:t>
            </a:r>
            <a:endParaRPr lang="he-IL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Picture 4" descr="http://www.heathersanimations.com/gardening/mens20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8913"/>
            <a:ext cx="3995738" cy="666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http://www.heathersanimations.com/children/a1055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8400" y="3357563"/>
            <a:ext cx="1798638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חץ ימינה 5"/>
          <p:cNvSpPr/>
          <p:nvPr/>
        </p:nvSpPr>
        <p:spPr>
          <a:xfrm>
            <a:off x="7092280" y="5517232"/>
            <a:ext cx="1440160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5" action="ppaction://hlinksldjump"/>
              </a:rPr>
              <a:t>العودة</a:t>
            </a:r>
            <a:endParaRPr lang="he-IL" dirty="0"/>
          </a:p>
        </p:txBody>
      </p:sp>
    </p:spTree>
  </p:cSld>
  <p:clrMapOvr>
    <a:masterClrMapping/>
  </p:clrMapOvr>
  <p:transition>
    <p:sndAc>
      <p:stSnd>
        <p:snd r:embed="rId2" name="coin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24" name="Picture 8" descr="http://img.rjeem.com/imgcache/2012/12/21648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0"/>
            <a:ext cx="8496944" cy="7101408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        فريق الصقور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13314" name="AutoShape 2" descr="http://dc147.4shared.com/doc/3eTCVeZj/preview_html_m4af573cc.gif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5621338" y="-1790700"/>
            <a:ext cx="258127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1026" name="Picture 2" descr="http://www.coolpage.com/boat_animation.gif">
            <a:hlinkClick r:id="rId5"/>
          </p:cNvPr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52320" y="2060848"/>
            <a:ext cx="1428750" cy="1371601"/>
          </a:xfrm>
          <a:prstGeom prst="rect">
            <a:avLst/>
          </a:prstGeom>
          <a:noFill/>
        </p:spPr>
      </p:pic>
      <p:pic>
        <p:nvPicPr>
          <p:cNvPr id="1028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6228183" y="3501007"/>
            <a:ext cx="1224137" cy="4104456"/>
          </a:xfrm>
          <a:prstGeom prst="rect">
            <a:avLst/>
          </a:prstGeom>
          <a:noFill/>
        </p:spPr>
      </p:pic>
      <p:pic>
        <p:nvPicPr>
          <p:cNvPr id="8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2195735" y="3501008"/>
            <a:ext cx="1224137" cy="4104456"/>
          </a:xfrm>
          <a:prstGeom prst="rect">
            <a:avLst/>
          </a:prstGeom>
          <a:noFill/>
        </p:spPr>
      </p:pic>
      <p:pic>
        <p:nvPicPr>
          <p:cNvPr id="9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3568" y="1988840"/>
            <a:ext cx="1224137" cy="4104456"/>
          </a:xfrm>
          <a:prstGeom prst="rect">
            <a:avLst/>
          </a:prstGeom>
          <a:noFill/>
        </p:spPr>
      </p:pic>
      <p:pic>
        <p:nvPicPr>
          <p:cNvPr id="10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2195735" y="116633"/>
            <a:ext cx="1224137" cy="4104456"/>
          </a:xfrm>
          <a:prstGeom prst="rect">
            <a:avLst/>
          </a:prstGeom>
          <a:noFill/>
        </p:spPr>
      </p:pic>
      <p:pic>
        <p:nvPicPr>
          <p:cNvPr id="11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6012160" y="116633"/>
            <a:ext cx="1224137" cy="4104456"/>
          </a:xfrm>
          <a:prstGeom prst="rect">
            <a:avLst/>
          </a:prstGeom>
          <a:noFill/>
        </p:spPr>
      </p:pic>
      <p:pic>
        <p:nvPicPr>
          <p:cNvPr id="12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68344" y="1556792"/>
            <a:ext cx="1224137" cy="4104456"/>
          </a:xfrm>
          <a:prstGeom prst="rect">
            <a:avLst/>
          </a:prstGeom>
          <a:noFill/>
        </p:spPr>
      </p:pic>
      <p:pic>
        <p:nvPicPr>
          <p:cNvPr id="4" name="Picture 2" descr="http://www.jewelsuae.com/psd/allDoroos/gif/movingCar/rabbit.gif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20272" y="1196752"/>
            <a:ext cx="1838325" cy="1295401"/>
          </a:xfrm>
          <a:prstGeom prst="rect">
            <a:avLst/>
          </a:prstGeom>
          <a:noFill/>
        </p:spPr>
      </p:pic>
      <p:pic>
        <p:nvPicPr>
          <p:cNvPr id="5" name="Picture 4" descr="http://www.q-t.gov.sa/images/warning%20signals/17.gif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771800" y="3717032"/>
            <a:ext cx="936104" cy="1224136"/>
          </a:xfrm>
          <a:prstGeom prst="rect">
            <a:avLst/>
          </a:prstGeom>
          <a:noFill/>
        </p:spPr>
      </p:pic>
      <p:pic>
        <p:nvPicPr>
          <p:cNvPr id="1032" name="Picture 8" descr="http://i.istockimg.com/file_thumbview_approve/6820398/2/stock-illustration-6820398-cartoon-traffic-light.jpg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987824" y="332656"/>
            <a:ext cx="1800200" cy="1270620"/>
          </a:xfrm>
          <a:prstGeom prst="rect">
            <a:avLst/>
          </a:prstGeom>
          <a:noFill/>
        </p:spPr>
      </p:pic>
      <p:sp>
        <p:nvSpPr>
          <p:cNvPr id="27" name="מחומש 26"/>
          <p:cNvSpPr/>
          <p:nvPr/>
        </p:nvSpPr>
        <p:spPr>
          <a:xfrm rot="10800000">
            <a:off x="7380312" y="836712"/>
            <a:ext cx="1368152" cy="720080"/>
          </a:xfrm>
          <a:prstGeom prst="homePlat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pic>
        <p:nvPicPr>
          <p:cNvPr id="1036" name="Picture 12" descr="https://encrypted-tbn3.gstatic.com/images?q=tbn:ANd9GcQO04zVVQ7o0rq3m39457ehOcq-Sk554k8cAt9EeI6c3dS06nM-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763688" y="1484784"/>
            <a:ext cx="895350" cy="1228726"/>
          </a:xfrm>
          <a:prstGeom prst="rect">
            <a:avLst/>
          </a:prstGeom>
          <a:noFill/>
        </p:spPr>
      </p:pic>
      <p:pic>
        <p:nvPicPr>
          <p:cNvPr id="1038" name="Picture 14" descr="https://encrypted-tbn3.gstatic.com/images?q=tbn:ANd9GcQO04zVVQ7o0rq3m39457ehOcq-Sk554k8cAt9EeI6c3dS06nM-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092471" y="4902479"/>
            <a:ext cx="895350" cy="1177067"/>
          </a:xfrm>
          <a:prstGeom prst="rect">
            <a:avLst/>
          </a:prstGeom>
          <a:noFill/>
        </p:spPr>
      </p:pic>
      <p:pic>
        <p:nvPicPr>
          <p:cNvPr id="1040" name="Picture 16" descr="https://encrypted-tbn3.gstatic.com/images?q=tbn:ANd9GcQO04zVVQ7o0rq3m39457ehOcq-Sk554k8cAt9EeI6c3dS06nM-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588224" y="4797152"/>
            <a:ext cx="895350" cy="1228726"/>
          </a:xfrm>
          <a:prstGeom prst="rect">
            <a:avLst/>
          </a:prstGeom>
          <a:noFill/>
        </p:spPr>
      </p:pic>
      <p:pic>
        <p:nvPicPr>
          <p:cNvPr id="1044" name="Picture 20" descr="https://encrypted-tbn3.gstatic.com/images?q=tbn:ANd9GcQO04zVVQ7o0rq3m39457ehOcq-Sk554k8cAt9EeI6c3dS06nM-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5580112" y="1412776"/>
            <a:ext cx="895350" cy="1228726"/>
          </a:xfrm>
          <a:prstGeom prst="rect">
            <a:avLst/>
          </a:prstGeom>
          <a:noFill/>
        </p:spPr>
      </p:pic>
      <p:pic>
        <p:nvPicPr>
          <p:cNvPr id="1046" name="Picture 22" descr="http://alzaheer.files.wordpress.com/2010/03/drs4_1.png?w=652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452320" y="1556792"/>
            <a:ext cx="1368152" cy="1864644"/>
          </a:xfrm>
          <a:prstGeom prst="rect">
            <a:avLst/>
          </a:prstGeom>
          <a:noFill/>
        </p:spPr>
      </p:pic>
      <p:sp>
        <p:nvSpPr>
          <p:cNvPr id="35" name="מלבן 34"/>
          <p:cNvSpPr/>
          <p:nvPr/>
        </p:nvSpPr>
        <p:spPr>
          <a:xfrm>
            <a:off x="7668344" y="3068960"/>
            <a:ext cx="1080120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بيت للسيارة</a:t>
            </a:r>
            <a:endParaRPr lang="he-IL" dirty="0"/>
          </a:p>
        </p:txBody>
      </p:sp>
      <p:sp>
        <p:nvSpPr>
          <p:cNvPr id="36" name="מלבן 35"/>
          <p:cNvSpPr/>
          <p:nvPr/>
        </p:nvSpPr>
        <p:spPr>
          <a:xfrm>
            <a:off x="5652120" y="2636912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18" action="ppaction://hlinksldjump"/>
              </a:rPr>
              <a:t>1</a:t>
            </a:r>
            <a:endParaRPr lang="he-IL" dirty="0"/>
          </a:p>
        </p:txBody>
      </p:sp>
      <p:sp>
        <p:nvSpPr>
          <p:cNvPr id="37" name="מלבן 36"/>
          <p:cNvSpPr/>
          <p:nvPr/>
        </p:nvSpPr>
        <p:spPr>
          <a:xfrm>
            <a:off x="6732240" y="6093296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19" action="ppaction://hlinksldjump"/>
              </a:rPr>
              <a:t>7</a:t>
            </a:r>
            <a:endParaRPr lang="he-IL" dirty="0"/>
          </a:p>
        </p:txBody>
      </p:sp>
      <p:sp>
        <p:nvSpPr>
          <p:cNvPr id="38" name="מלבן 37"/>
          <p:cNvSpPr/>
          <p:nvPr/>
        </p:nvSpPr>
        <p:spPr>
          <a:xfrm>
            <a:off x="1187624" y="6093296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20" action="ppaction://hlinksldjump"/>
              </a:rPr>
              <a:t>5</a:t>
            </a:r>
            <a:endParaRPr lang="he-IL" dirty="0"/>
          </a:p>
        </p:txBody>
      </p:sp>
      <p:sp>
        <p:nvSpPr>
          <p:cNvPr id="39" name="מלבן 38"/>
          <p:cNvSpPr/>
          <p:nvPr/>
        </p:nvSpPr>
        <p:spPr>
          <a:xfrm>
            <a:off x="1835696" y="2708920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21" action="ppaction://hlinksldjump"/>
              </a:rPr>
              <a:t>3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577 -0.10671 C 0.04028 -0.11597 0.04167 -0.11435 0.04913 -0.11782 C 0.05504 -0.12963 0.0717 -0.15856 0.07917 -0.16666 C 0.12014 -0.21088 0.18229 -0.22129 0.23247 -0.22662 C 0.26406 -0.2375 0.29514 -0.2375 0.32743 -0.24236 C 0.33073 -0.24004 0.3408 -0.23796 0.3375 -0.23565 C 0.32396 -0.22662 0.30139 -0.22708 0.28577 -0.22454 C 0.25799 -0.22014 0.23021 -0.21551 0.20243 -0.21111 C 0.19132 -0.20463 0.17899 -0.20069 0.1691 -0.1912 C 0.16476 -0.18704 0.13889 -0.15717 0.12587 -0.14676 C 0.09497 -0.12176 0.06458 -0.10139 0.02917 -0.08889 C 0.02691 -0.08657 0.02483 -0.08403 0.0224 -0.08217 C 0.01979 -0.08032 0.01667 -0.07986 0.01406 -0.07778 C 0.00938 -0.07384 0.00087 -0.06458 0.00087 -0.06458 C 0.00035 -0.06227 -0.00087 -0.05555 -0.00087 -0.05787 C -0.00087 -0.06227 -0.00035 -0.0669 0.00087 -0.07106 C 0.00208 -0.07546 0.00521 -0.07847 0.00747 -0.08217 C 0.01754 -0.09907 0.02743 -0.11366 0.0408 -0.12662 C 0.05486 -0.14028 0.04445 -0.125 0.0592 -0.14676 C 0.06163 -0.15023 0.06285 -0.15532 0.0658 -0.15787 C 0.06979 -0.16134 0.07483 -0.16204 0.07917 -0.16458 C 0.09202 -0.17176 0.10486 -0.17916 0.11754 -0.1868 C 0.12917 -0.19375 0.14202 -0.20486 0.15417 -0.20903 C 0.16111 -0.21157 0.16858 -0.21041 0.17587 -0.21111 C 0.18872 -0.21574 0.20104 -0.22245 0.21406 -0.22662 C 0.22101 -0.2287 0.25399 -0.23102 0.25573 -0.23125 C 0.2691 -0.23449 0.27639 -0.24259 0.28906 -0.24884 C 0.30018 -0.2544 0.31268 -0.25324 0.32413 -0.25787 C 0.39879 -0.2875 0.30747 -0.25671 0.37413 -0.28009 C 0.38524 -0.28403 0.3967 -0.28634 0.40747 -0.2912 C 0.42465 -0.28565 0.42083 -0.29282 0.42083 -0.27106 " pathEditMode="relative" ptsTypes="ffffffffffffffffffffffffffffffA">
                                      <p:cBhvr>
                                        <p:cTn id="6" dur="20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4.44444E-6 C -0.03889 0.00694 0.00625 -0.00255 -0.02153 0.00671 C -0.02604 0.0081 -0.04236 0.01018 -0.04653 0.01111 C -0.0717 0.0162 -0.09636 0.02199 -0.12153 0.02662 C -0.13542 0.03611 -0.12032 0.02708 -0.1382 0.03333 C -0.14115 0.03426 -0.14375 0.03611 -0.14653 0.03773 C -0.14896 0.03912 -0.15087 0.04143 -0.1533 0.04236 C -0.16545 0.04722 -0.18125 0.04768 -0.19323 0.04884 C -0.2132 0.04815 -0.23334 0.04815 -0.2533 0.04676 C -0.27222 0.0456 -0.29931 0.0331 -0.31823 0.02662 C -0.33976 0.01944 -0.36268 0.02315 -0.3849 0.02222 C -0.47882 0.0243 -0.45591 0.01666 -0.5 0.02893 C -0.50938 0.0375 -0.52049 0.03981 -0.5316 0.04236 C -0.53334 0.04375 -0.53472 0.04722 -0.53663 0.04676 C -0.53854 0.04629 -0.5408 0.04236 -0.53993 0.04004 C -0.53889 0.03727 -0.53559 0.03842 -0.53334 0.03773 C -0.52535 0.03518 -0.51268 0.02708 -0.50486 0.02662 C -0.46163 0.02453 -0.41823 0.02523 -0.375 0.02453 C -0.33802 0.01805 -0.30243 0.01342 -0.26493 0.01111 C -0.22535 0.00555 -0.18854 0.0074 -0.14827 0.00902 C -0.11875 0.01018 -0.0599 0.01342 -0.0599 0.01342 C -0.04792 0.01852 -0.0257 0.01365 -0.05834 0.02222 C -0.0882 0.01828 -0.09306 0.01481 -0.11823 0.00671 C -0.1467 -0.00232 -0.18438 -0.00093 -0.21163 -0.00209 C -0.26719 -0.00139 -0.32275 -0.00185 -0.3783 4.44444E-6 C -0.41424 0.00115 -0.44809 0.02222 -0.48334 0.02662 C -0.49045 0.02916 -0.4974 0.03125 -0.50486 0.03125 " pathEditMode="relative" ptsTypes="ffffffffffffffffffffffffff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8" descr="http://img.rjeem.com/imgcache/2012/12/21648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0"/>
            <a:ext cx="8496944" cy="7101408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        فريق الصقور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13314" name="AutoShape 2" descr="http://dc147.4shared.com/doc/3eTCVeZj/preview_html_m4af573cc.gif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5621338" y="-1790700"/>
            <a:ext cx="258127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1026" name="Picture 2" descr="http://www.coolpage.com/boat_animation.gif">
            <a:hlinkClick r:id="rId5"/>
          </p:cNvPr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52320" y="2060848"/>
            <a:ext cx="1428750" cy="1371601"/>
          </a:xfrm>
          <a:prstGeom prst="rect">
            <a:avLst/>
          </a:prstGeom>
          <a:noFill/>
        </p:spPr>
      </p:pic>
      <p:pic>
        <p:nvPicPr>
          <p:cNvPr id="1028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6228183" y="3501007"/>
            <a:ext cx="1224137" cy="4104456"/>
          </a:xfrm>
          <a:prstGeom prst="rect">
            <a:avLst/>
          </a:prstGeom>
          <a:noFill/>
        </p:spPr>
      </p:pic>
      <p:pic>
        <p:nvPicPr>
          <p:cNvPr id="8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2195735" y="3501008"/>
            <a:ext cx="1224137" cy="4104456"/>
          </a:xfrm>
          <a:prstGeom prst="rect">
            <a:avLst/>
          </a:prstGeom>
          <a:noFill/>
        </p:spPr>
      </p:pic>
      <p:pic>
        <p:nvPicPr>
          <p:cNvPr id="9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3568" y="1988840"/>
            <a:ext cx="1224137" cy="4104456"/>
          </a:xfrm>
          <a:prstGeom prst="rect">
            <a:avLst/>
          </a:prstGeom>
          <a:noFill/>
        </p:spPr>
      </p:pic>
      <p:pic>
        <p:nvPicPr>
          <p:cNvPr id="10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2195735" y="116633"/>
            <a:ext cx="1224137" cy="4104456"/>
          </a:xfrm>
          <a:prstGeom prst="rect">
            <a:avLst/>
          </a:prstGeom>
          <a:noFill/>
        </p:spPr>
      </p:pic>
      <p:pic>
        <p:nvPicPr>
          <p:cNvPr id="11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6012160" y="116633"/>
            <a:ext cx="1224137" cy="4104456"/>
          </a:xfrm>
          <a:prstGeom prst="rect">
            <a:avLst/>
          </a:prstGeom>
          <a:noFill/>
        </p:spPr>
      </p:pic>
      <p:pic>
        <p:nvPicPr>
          <p:cNvPr id="12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68344" y="1556792"/>
            <a:ext cx="1224137" cy="4104456"/>
          </a:xfrm>
          <a:prstGeom prst="rect">
            <a:avLst/>
          </a:prstGeom>
          <a:noFill/>
        </p:spPr>
      </p:pic>
      <p:pic>
        <p:nvPicPr>
          <p:cNvPr id="4" name="Picture 2" descr="http://www.jewelsuae.com/psd/allDoroos/gif/movingCar/rabbit.gif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20272" y="1196752"/>
            <a:ext cx="1838325" cy="1295401"/>
          </a:xfrm>
          <a:prstGeom prst="rect">
            <a:avLst/>
          </a:prstGeom>
          <a:noFill/>
        </p:spPr>
      </p:pic>
      <p:pic>
        <p:nvPicPr>
          <p:cNvPr id="5" name="Picture 4" descr="http://www.q-t.gov.sa/images/warning%20signals/17.gif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771800" y="4149080"/>
            <a:ext cx="476250" cy="792088"/>
          </a:xfrm>
          <a:prstGeom prst="rect">
            <a:avLst/>
          </a:prstGeom>
          <a:noFill/>
        </p:spPr>
      </p:pic>
      <p:pic>
        <p:nvPicPr>
          <p:cNvPr id="1032" name="Picture 8" descr="http://i.istockimg.com/file_thumbview_approve/6820398/2/stock-illustration-6820398-cartoon-traffic-light.jpg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563888" y="332656"/>
            <a:ext cx="1224136" cy="1270620"/>
          </a:xfrm>
          <a:prstGeom prst="rect">
            <a:avLst/>
          </a:prstGeom>
          <a:noFill/>
        </p:spPr>
      </p:pic>
      <p:sp>
        <p:nvSpPr>
          <p:cNvPr id="27" name="מחומש 26"/>
          <p:cNvSpPr/>
          <p:nvPr/>
        </p:nvSpPr>
        <p:spPr>
          <a:xfrm rot="10800000">
            <a:off x="7380312" y="836712"/>
            <a:ext cx="1368152" cy="720080"/>
          </a:xfrm>
          <a:prstGeom prst="homePlat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pic>
        <p:nvPicPr>
          <p:cNvPr id="1036" name="Picture 12" descr="https://encrypted-tbn3.gstatic.com/images?q=tbn:ANd9GcQO04zVVQ7o0rq3m39457ehOcq-Sk554k8cAt9EeI6c3dS06nM-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763688" y="1484784"/>
            <a:ext cx="895350" cy="1228726"/>
          </a:xfrm>
          <a:prstGeom prst="rect">
            <a:avLst/>
          </a:prstGeom>
          <a:noFill/>
        </p:spPr>
      </p:pic>
      <p:pic>
        <p:nvPicPr>
          <p:cNvPr id="1038" name="Picture 14" descr="https://encrypted-tbn3.gstatic.com/images?q=tbn:ANd9GcQO04zVVQ7o0rq3m39457ehOcq-Sk554k8cAt9EeI6c3dS06nM-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092471" y="4902479"/>
            <a:ext cx="895350" cy="1177067"/>
          </a:xfrm>
          <a:prstGeom prst="rect">
            <a:avLst/>
          </a:prstGeom>
          <a:noFill/>
        </p:spPr>
      </p:pic>
      <p:pic>
        <p:nvPicPr>
          <p:cNvPr id="1040" name="Picture 16" descr="https://encrypted-tbn3.gstatic.com/images?q=tbn:ANd9GcQO04zVVQ7o0rq3m39457ehOcq-Sk554k8cAt9EeI6c3dS06nM-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588224" y="4797152"/>
            <a:ext cx="895350" cy="1228726"/>
          </a:xfrm>
          <a:prstGeom prst="rect">
            <a:avLst/>
          </a:prstGeom>
          <a:noFill/>
        </p:spPr>
      </p:pic>
      <p:pic>
        <p:nvPicPr>
          <p:cNvPr id="1046" name="Picture 22" descr="http://alzaheer.files.wordpress.com/2010/03/drs4_1.png?w=652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452320" y="1556792"/>
            <a:ext cx="1368152" cy="1864644"/>
          </a:xfrm>
          <a:prstGeom prst="rect">
            <a:avLst/>
          </a:prstGeom>
          <a:noFill/>
        </p:spPr>
      </p:pic>
      <p:sp>
        <p:nvSpPr>
          <p:cNvPr id="35" name="מלבן 34"/>
          <p:cNvSpPr/>
          <p:nvPr/>
        </p:nvSpPr>
        <p:spPr>
          <a:xfrm>
            <a:off x="7668344" y="3068960"/>
            <a:ext cx="1080120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بيت للسيارة</a:t>
            </a:r>
            <a:endParaRPr lang="he-IL" dirty="0"/>
          </a:p>
        </p:txBody>
      </p:sp>
      <p:sp>
        <p:nvSpPr>
          <p:cNvPr id="36" name="מלבן 35"/>
          <p:cNvSpPr/>
          <p:nvPr/>
        </p:nvSpPr>
        <p:spPr>
          <a:xfrm>
            <a:off x="5652120" y="2636912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18" action="ppaction://hlinksldjump"/>
              </a:rPr>
              <a:t>1</a:t>
            </a:r>
            <a:endParaRPr lang="he-IL" dirty="0"/>
          </a:p>
        </p:txBody>
      </p:sp>
      <p:sp>
        <p:nvSpPr>
          <p:cNvPr id="37" name="מלבן 36"/>
          <p:cNvSpPr/>
          <p:nvPr/>
        </p:nvSpPr>
        <p:spPr>
          <a:xfrm>
            <a:off x="6732240" y="6093296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19" action="ppaction://hlinksldjump"/>
              </a:rPr>
              <a:t>7</a:t>
            </a:r>
            <a:endParaRPr lang="he-IL" dirty="0"/>
          </a:p>
        </p:txBody>
      </p:sp>
      <p:sp>
        <p:nvSpPr>
          <p:cNvPr id="38" name="מלבן 37"/>
          <p:cNvSpPr/>
          <p:nvPr/>
        </p:nvSpPr>
        <p:spPr>
          <a:xfrm>
            <a:off x="1187624" y="6093296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20" action="ppaction://hlinksldjump"/>
              </a:rPr>
              <a:t>5</a:t>
            </a:r>
            <a:endParaRPr lang="he-IL" dirty="0"/>
          </a:p>
        </p:txBody>
      </p:sp>
      <p:sp>
        <p:nvSpPr>
          <p:cNvPr id="39" name="מלבן 38"/>
          <p:cNvSpPr/>
          <p:nvPr/>
        </p:nvSpPr>
        <p:spPr>
          <a:xfrm>
            <a:off x="1835696" y="2708920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21" action="ppaction://hlinksldjump"/>
              </a:rPr>
              <a:t>3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86 -0.09954 C -0.10799 -0.10324 -0.03906 -0.09514 -0.20017 -0.14375 C -0.26667 -0.16389 -0.31215 -0.16991 -0.37344 -0.1794 C -0.41128 -0.17871 -0.44913 -0.18079 -0.48681 -0.17708 C -0.48906 -0.17685 -0.48733 -0.16945 -0.48524 -0.16829 C -0.48212 -0.16644 -0.47847 -0.16968 -0.47517 -0.17037 C -0.45365 -0.19537 -0.4401 -0.19908 -0.41354 -0.20602 C -0.30625 -0.20093 -0.19826 -0.20949 -0.09184 -0.19051 C 0.00799 -0.17269 0.06354 -0.06921 0.13976 -0.00162 C 0.14254 0.00347 0.14479 0.00949 0.14809 0.01389 C 0.14931 0.01551 0.15313 0.01389 0.15313 0.0162 C 0.15313 0.01852 0.14983 0.01782 0.14809 0.01852 C 0.13299 0.01435 0.12778 0.00972 0.11476 -0.00371 C 0.11233 -0.00625 0.1092 -0.00671 0.10642 -0.00833 C 0.08229 -0.02384 0.05538 -0.04445 0.02986 -0.05278 C -0.01302 -0.0669 0.01198 -0.05833 -0.04514 -0.0794 C -0.09965 -0.09977 -0.17292 -0.10579 -0.23021 -0.11042 C -0.27622 -0.10972 -0.3224 -0.10972 -0.36858 -0.10857 C -0.37257 -0.10857 -0.37639 -0.10579 -0.38021 -0.10602 C -0.40747 -0.10996 -0.42795 -0.12431 -0.45347 -0.13264 C -0.45729 -0.13565 -0.46146 -0.13796 -0.4651 -0.14167 C -0.46823 -0.14491 -0.47066 -0.14908 -0.47344 -0.15278 C -0.47465 -0.15417 -0.47691 -0.15718 -0.47691 -0.15718 C -0.48351 -0.19468 -0.48021 -0.22616 -0.48021 -0.26829 " pathEditMode="relative" ptsTypes="fffffffffffffffffffffffA">
                                      <p:cBhvr>
                                        <p:cTn id="6" dur="2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74 -1.48148E-6 C -0.02795 0.02361 -0.01389 0.01574 -0.04288 0.02546 C -0.05313 0.02477 -0.06354 0.02639 -0.07344 0.02315 C -0.07639 0.02222 -0.07448 0.01412 -0.0776 0.01389 C -0.09323 0.0125 -0.10903 0.0169 -0.12465 0.01852 C -0.14045 0.03195 -0.14809 0.04283 -0.16771 0.04838 C -0.18472 0.04769 -0.20174 0.04722 -0.21875 0.04607 C -0.22656 0.0456 -0.23333 0.03958 -0.24132 0.03912 C -0.28351 0.03634 -0.32587 0.03611 -0.36823 0.03449 C -0.4526 0.03681 -0.53733 0.04005 -0.62188 0.04144 C -0.66945 0.04213 -0.65816 0.04884 -0.67726 0.03449 C -0.7066 0.03611 -0.71771 0.03218 -0.73837 0.04838 C -0.73125 0.03542 -0.71875 0.03658 -0.7059 0.03449 C -0.6342 0.01065 -0.56059 0.01852 -0.48681 0.00926 C -0.45781 -1.48148E-6 -0.43455 -0.00069 -0.40295 -0.00231 C -0.3974 -0.00301 -0.39201 -0.0037 -0.38646 -0.0044 C -0.37222 -0.00602 -0.34358 -0.00903 -0.34358 -0.00879 C -0.2882 -0.02986 -0.25208 -0.00139 -0.20243 -1.48148E-6 C -0.15208 0.00139 -0.10156 0.00162 -0.05104 0.00232 C -0.03333 0.00301 -0.01354 -0.0044 0.00226 0.00463 C 0.0092 0.00833 0.00278 0.02315 -0.00174 0.02986 C -0.02031 0.05718 -0.0507 0.06019 -0.0776 0.06435 C -0.08646 0.06366 -0.09601 0.06597 -0.10417 0.06227 C -0.11285 0.05857 -0.11476 0.04468 -0.12257 0.03912 C -0.125 0.0375 -0.12813 0.03796 -0.13073 0.03681 C -0.16146 0.02477 -0.1401 0.02917 -0.16979 0.02546 C -0.20434 0.01482 -0.23767 0.01458 -0.27396 0.01158 C -0.38212 0.01343 -0.47483 0.02361 -0.58316 0.02546 C -0.60347 0.02847 -0.62413 0.02963 -0.64445 0.03218 C -0.65729 0.04329 -0.64722 0.03658 -0.66285 0.04144 C -0.66701 0.04283 -0.67517 0.04607 -0.67517 0.0463 C -0.68385 0.04352 -0.68316 0.04676 -0.68316 0.04144 " pathEditMode="relative" rAng="0" ptsTypes="fffffffffffffffffffffffffffffff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300" y="1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8" descr="http://img.rjeem.com/imgcache/2012/12/21648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0"/>
            <a:ext cx="8496944" cy="7101408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        فريق الصقور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13314" name="AutoShape 2" descr="http://dc147.4shared.com/doc/3eTCVeZj/preview_html_m4af573cc.gif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5621338" y="-1790700"/>
            <a:ext cx="258127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1026" name="Picture 2" descr="http://www.coolpage.com/boat_animation.gif">
            <a:hlinkClick r:id="rId5"/>
          </p:cNvPr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52320" y="2060848"/>
            <a:ext cx="1428750" cy="1371601"/>
          </a:xfrm>
          <a:prstGeom prst="rect">
            <a:avLst/>
          </a:prstGeom>
          <a:noFill/>
        </p:spPr>
      </p:pic>
      <p:pic>
        <p:nvPicPr>
          <p:cNvPr id="1028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6228183" y="3501007"/>
            <a:ext cx="1224137" cy="4104456"/>
          </a:xfrm>
          <a:prstGeom prst="rect">
            <a:avLst/>
          </a:prstGeom>
          <a:noFill/>
        </p:spPr>
      </p:pic>
      <p:pic>
        <p:nvPicPr>
          <p:cNvPr id="8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2195735" y="3501008"/>
            <a:ext cx="1224137" cy="4104456"/>
          </a:xfrm>
          <a:prstGeom prst="rect">
            <a:avLst/>
          </a:prstGeom>
          <a:noFill/>
        </p:spPr>
      </p:pic>
      <p:pic>
        <p:nvPicPr>
          <p:cNvPr id="9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3568" y="1988840"/>
            <a:ext cx="1224137" cy="4104456"/>
          </a:xfrm>
          <a:prstGeom prst="rect">
            <a:avLst/>
          </a:prstGeom>
          <a:noFill/>
        </p:spPr>
      </p:pic>
      <p:pic>
        <p:nvPicPr>
          <p:cNvPr id="10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2195735" y="116633"/>
            <a:ext cx="1224137" cy="4104456"/>
          </a:xfrm>
          <a:prstGeom prst="rect">
            <a:avLst/>
          </a:prstGeom>
          <a:noFill/>
        </p:spPr>
      </p:pic>
      <p:pic>
        <p:nvPicPr>
          <p:cNvPr id="11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6012160" y="116633"/>
            <a:ext cx="1224137" cy="4104456"/>
          </a:xfrm>
          <a:prstGeom prst="rect">
            <a:avLst/>
          </a:prstGeom>
          <a:noFill/>
        </p:spPr>
      </p:pic>
      <p:pic>
        <p:nvPicPr>
          <p:cNvPr id="12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68344" y="1556792"/>
            <a:ext cx="1224137" cy="4104456"/>
          </a:xfrm>
          <a:prstGeom prst="rect">
            <a:avLst/>
          </a:prstGeom>
          <a:noFill/>
        </p:spPr>
      </p:pic>
      <p:pic>
        <p:nvPicPr>
          <p:cNvPr id="5" name="Picture 4" descr="http://www.q-t.gov.sa/images/warning%20signals/17.gif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771800" y="4149080"/>
            <a:ext cx="476250" cy="792088"/>
          </a:xfrm>
          <a:prstGeom prst="rect">
            <a:avLst/>
          </a:prstGeom>
          <a:noFill/>
        </p:spPr>
      </p:pic>
      <p:pic>
        <p:nvPicPr>
          <p:cNvPr id="1032" name="Picture 8" descr="http://i.istockimg.com/file_thumbview_approve/6820398/2/stock-illustration-6820398-cartoon-traffic-light.jpg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563888" y="332656"/>
            <a:ext cx="1224136" cy="1270620"/>
          </a:xfrm>
          <a:prstGeom prst="rect">
            <a:avLst/>
          </a:prstGeom>
          <a:noFill/>
        </p:spPr>
      </p:pic>
      <p:sp>
        <p:nvSpPr>
          <p:cNvPr id="27" name="מחומש 26"/>
          <p:cNvSpPr/>
          <p:nvPr/>
        </p:nvSpPr>
        <p:spPr>
          <a:xfrm rot="10800000">
            <a:off x="7380312" y="836712"/>
            <a:ext cx="1368152" cy="720080"/>
          </a:xfrm>
          <a:prstGeom prst="homePlat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pic>
        <p:nvPicPr>
          <p:cNvPr id="1040" name="Picture 16" descr="https://encrypted-tbn3.gstatic.com/images?q=tbn:ANd9GcQO04zVVQ7o0rq3m39457ehOcq-Sk554k8cAt9EeI6c3dS06nM-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588224" y="4797152"/>
            <a:ext cx="895350" cy="1228726"/>
          </a:xfrm>
          <a:prstGeom prst="rect">
            <a:avLst/>
          </a:prstGeom>
          <a:noFill/>
        </p:spPr>
      </p:pic>
      <p:pic>
        <p:nvPicPr>
          <p:cNvPr id="1046" name="Picture 22" descr="http://alzaheer.files.wordpress.com/2010/03/drs4_1.png?w=652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452320" y="1556792"/>
            <a:ext cx="1368152" cy="1864644"/>
          </a:xfrm>
          <a:prstGeom prst="rect">
            <a:avLst/>
          </a:prstGeom>
          <a:noFill/>
        </p:spPr>
      </p:pic>
      <p:sp>
        <p:nvSpPr>
          <p:cNvPr id="35" name="מלבן 34"/>
          <p:cNvSpPr/>
          <p:nvPr/>
        </p:nvSpPr>
        <p:spPr>
          <a:xfrm>
            <a:off x="7668344" y="3068960"/>
            <a:ext cx="1080120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بيت للسيارة</a:t>
            </a:r>
            <a:endParaRPr lang="he-IL" dirty="0"/>
          </a:p>
        </p:txBody>
      </p:sp>
      <p:sp>
        <p:nvSpPr>
          <p:cNvPr id="36" name="מלבן 35"/>
          <p:cNvSpPr/>
          <p:nvPr/>
        </p:nvSpPr>
        <p:spPr>
          <a:xfrm>
            <a:off x="5652120" y="2636912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16" action="ppaction://hlinksldjump"/>
              </a:rPr>
              <a:t>1</a:t>
            </a:r>
            <a:endParaRPr lang="he-IL" dirty="0"/>
          </a:p>
        </p:txBody>
      </p:sp>
      <p:sp>
        <p:nvSpPr>
          <p:cNvPr id="37" name="מלבן 36"/>
          <p:cNvSpPr/>
          <p:nvPr/>
        </p:nvSpPr>
        <p:spPr>
          <a:xfrm>
            <a:off x="6732240" y="6093296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17" action="ppaction://hlinksldjump"/>
              </a:rPr>
              <a:t>7</a:t>
            </a:r>
            <a:endParaRPr lang="he-IL" dirty="0"/>
          </a:p>
        </p:txBody>
      </p:sp>
      <p:sp>
        <p:nvSpPr>
          <p:cNvPr id="38" name="מלבן 37"/>
          <p:cNvSpPr/>
          <p:nvPr/>
        </p:nvSpPr>
        <p:spPr>
          <a:xfrm>
            <a:off x="1187624" y="6093296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18" action="ppaction://hlinksldjump"/>
              </a:rPr>
              <a:t>5</a:t>
            </a:r>
            <a:endParaRPr lang="he-IL" dirty="0"/>
          </a:p>
        </p:txBody>
      </p:sp>
      <p:sp>
        <p:nvSpPr>
          <p:cNvPr id="39" name="מלבן 38"/>
          <p:cNvSpPr/>
          <p:nvPr/>
        </p:nvSpPr>
        <p:spPr>
          <a:xfrm>
            <a:off x="1835696" y="2708920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19" action="ppaction://hlinksldjump"/>
              </a:rPr>
              <a:t>3</a:t>
            </a:r>
            <a:endParaRPr lang="he-IL" dirty="0"/>
          </a:p>
        </p:txBody>
      </p:sp>
      <p:pic>
        <p:nvPicPr>
          <p:cNvPr id="26" name="Picture 16" descr="https://encrypted-tbn3.gstatic.com/images?q=tbn:ANd9GcQO04zVVQ7o0rq3m39457ehOcq-Sk554k8cAt9EeI6c3dS06nM-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115616" y="4941168"/>
            <a:ext cx="895350" cy="1228726"/>
          </a:xfrm>
          <a:prstGeom prst="rect">
            <a:avLst/>
          </a:prstGeom>
          <a:noFill/>
        </p:spPr>
      </p:pic>
      <p:pic>
        <p:nvPicPr>
          <p:cNvPr id="28" name="Picture 2" descr="http://www.jewelsuae.com/psd/allDoroos/gif/movingCar/rabbit.gif">
            <a:hlinkClick r:id="rId20"/>
          </p:cNvPr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 rot="16200000">
            <a:off x="196082" y="1684238"/>
            <a:ext cx="1838325" cy="12954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33 -0.0676 C -0.0434 -0.06991 -0.07448 -0.07061 -0.10538 -0.07454 C -0.12066 -0.0764 -0.13507 -0.08519 -0.15017 -0.0882 C -0.15469 -0.08913 -0.19184 -0.0926 -0.19479 -0.09283 C -0.2092 -0.09839 -0.22344 -0.09885 -0.23802 -0.10209 C -0.33056 -0.09978 -0.31337 -0.12593 -0.34826 -0.07917 C -0.34878 -0.07616 -0.34931 -0.07292 -0.35017 -0.06991 C -0.35087 -0.06737 -0.35556 -0.06158 -0.35365 -0.06297 C -0.31493 -0.09052 -0.33993 -0.08473 -0.29479 -0.10904 C -0.27934 -0.1176 -0.26302 -0.12362 -0.2467 -0.12964 C -0.20486 -0.14515 -0.12083 -0.17339 -0.12083 -0.17339 C 0.09618 -0.1632 -0.00104 -0.2213 0.03941 -0.11598 C 0.03958 -0.11459 0.04219 -0.09306 0.04288 -0.09052 C 0.04444 -0.08473 0.04774 -0.0801 0.04983 -0.07454 C 0.025 -0.06343 0.01319 -0.08936 -0.00538 -0.10672 C -0.01701 -0.1176 -0.02865 -0.12894 -0.04167 -0.13658 C -0.09115 -0.16529 -0.13299 -0.18218 -0.18455 -0.18704 C -0.3092 -0.13797 -0.3684 -0.15394 -0.4434 -0.05603 C -0.45729 -0.03774 -0.46858 -0.01621 -0.48125 0.0037 C -0.49167 0.03888 -0.50521 0.07291 -0.51233 0.10948 C -0.53333 0.21828 -0.51076 0.15578 -0.50712 0.14629 C -0.5 0.10856 -0.48003 0.0736 -0.46753 0.03819 C -0.45781 0.01041 -0.45208 -0.02339 -0.43125 -0.04005 C -0.42708 -0.04839 -0.42378 -0.05371 -0.4158 -0.05371 " pathEditMode="relative" ptsTypes="fffffffffffffffffffffffA">
                                      <p:cBhvr>
                                        <p:cTn id="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83333E-6 -7.77778E-6 C -0.01077 0.01435 -0.01077 0.03124 -0.01563 0.05046 C -0.01615 0.05671 -0.0165 0.06296 -0.01737 0.06898 C -0.01806 0.07361 -0.02084 0.07777 -0.02067 0.08263 C -0.01997 0.1162 -0.0158 0.14722 -0.01042 0.17939 C -0.00799 0.21018 -0.00261 0.2405 -0.00174 0.27129 C -0.00035 0.31944 -0.00105 0.36782 -5.83333E-6 0.41597 C 0.00017 0.42754 0.00156 0.42777 0.00347 0.4368 C 0.00416 0.43981 0.00451 0.44305 0.0052 0.44606 C 0.00572 0.44837 0.00798 0.45439 0.00677 0.45277 C 0.00034 0.44421 0.00069 0.42986 -0.00174 0.41828 C -0.00521 0.29722 -0.00487 0.17106 0.00677 0.05046 C 0.00624 0.03981 0.01128 0.02523 0.0052 0.01828 C -0.00087 0.01111 -0.01181 0.01597 -0.0191 0.0206 C -0.02726 0.02569 -0.03803 0.04606 -0.03803 0.04606 C -0.04219 0.06226 -0.04584 0.07384 -0.0415 0.09189 C -0.03855 0.10393 -0.02935 0.12638 -0.02935 0.12638 C -0.02448 0.17175 -0.03299 0.10023 -0.0191 0.17476 C -0.01771 0.18217 -0.01841 0.19004 -0.01737 0.19768 C -0.01494 0.21643 -0.0132 0.21435 -0.01042 0.23217 C -0.00834 0.24513 -0.00799 0.26365 -0.00695 0.27592 C -0.00573 0.29073 -0.00226 0.30486 -5.83333E-6 0.31944 C 0.00173 0.35925 0.00156 0.3993 0.00347 0.43911 C 0.00399 0.44837 0.00538 0.47499 0.01371 0.48055 " pathEditMode="relative" ptsTypes="fffffffffffffffffffffffA">
                                      <p:cBhvr>
                                        <p:cTn id="1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8" descr="http://img.rjeem.com/imgcache/2012/12/21648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0"/>
            <a:ext cx="8496944" cy="7101408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        فريق الصقور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13314" name="AutoShape 2" descr="http://dc147.4shared.com/doc/3eTCVeZj/preview_html_m4af573cc.gif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5621338" y="-1790700"/>
            <a:ext cx="258127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1026" name="Picture 2" descr="http://www.coolpage.com/boat_animation.gif">
            <a:hlinkClick r:id="rId5"/>
          </p:cNvPr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52320" y="2060848"/>
            <a:ext cx="1428750" cy="1371601"/>
          </a:xfrm>
          <a:prstGeom prst="rect">
            <a:avLst/>
          </a:prstGeom>
          <a:noFill/>
        </p:spPr>
      </p:pic>
      <p:pic>
        <p:nvPicPr>
          <p:cNvPr id="1028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6228183" y="3501007"/>
            <a:ext cx="1224137" cy="4104456"/>
          </a:xfrm>
          <a:prstGeom prst="rect">
            <a:avLst/>
          </a:prstGeom>
          <a:noFill/>
        </p:spPr>
      </p:pic>
      <p:pic>
        <p:nvPicPr>
          <p:cNvPr id="8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2195735" y="3501008"/>
            <a:ext cx="1224137" cy="4104456"/>
          </a:xfrm>
          <a:prstGeom prst="rect">
            <a:avLst/>
          </a:prstGeom>
          <a:noFill/>
        </p:spPr>
      </p:pic>
      <p:pic>
        <p:nvPicPr>
          <p:cNvPr id="9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3568" y="1988840"/>
            <a:ext cx="1224137" cy="4104456"/>
          </a:xfrm>
          <a:prstGeom prst="rect">
            <a:avLst/>
          </a:prstGeom>
          <a:noFill/>
        </p:spPr>
      </p:pic>
      <p:pic>
        <p:nvPicPr>
          <p:cNvPr id="10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2195735" y="116633"/>
            <a:ext cx="1224137" cy="4104456"/>
          </a:xfrm>
          <a:prstGeom prst="rect">
            <a:avLst/>
          </a:prstGeom>
          <a:noFill/>
        </p:spPr>
      </p:pic>
      <p:pic>
        <p:nvPicPr>
          <p:cNvPr id="11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6012160" y="116633"/>
            <a:ext cx="1224137" cy="4104456"/>
          </a:xfrm>
          <a:prstGeom prst="rect">
            <a:avLst/>
          </a:prstGeom>
          <a:noFill/>
        </p:spPr>
      </p:pic>
      <p:pic>
        <p:nvPicPr>
          <p:cNvPr id="12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68344" y="1556792"/>
            <a:ext cx="1224137" cy="4104456"/>
          </a:xfrm>
          <a:prstGeom prst="rect">
            <a:avLst/>
          </a:prstGeom>
          <a:noFill/>
        </p:spPr>
      </p:pic>
      <p:pic>
        <p:nvPicPr>
          <p:cNvPr id="4" name="Picture 2" descr="http://www.jewelsuae.com/psd/allDoroos/gif/movingCar/rabbit.gif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11012912">
            <a:off x="1992841" y="5213119"/>
            <a:ext cx="1838325" cy="1295401"/>
          </a:xfrm>
          <a:prstGeom prst="rect">
            <a:avLst/>
          </a:prstGeom>
          <a:noFill/>
        </p:spPr>
      </p:pic>
      <p:pic>
        <p:nvPicPr>
          <p:cNvPr id="5" name="Picture 4" descr="http://www.q-t.gov.sa/images/warning%20signals/17.gif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771800" y="4149080"/>
            <a:ext cx="476250" cy="792088"/>
          </a:xfrm>
          <a:prstGeom prst="rect">
            <a:avLst/>
          </a:prstGeom>
          <a:noFill/>
        </p:spPr>
      </p:pic>
      <p:pic>
        <p:nvPicPr>
          <p:cNvPr id="1032" name="Picture 8" descr="http://i.istockimg.com/file_thumbview_approve/6820398/2/stock-illustration-6820398-cartoon-traffic-light.jpg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563888" y="332656"/>
            <a:ext cx="1224136" cy="1270620"/>
          </a:xfrm>
          <a:prstGeom prst="rect">
            <a:avLst/>
          </a:prstGeom>
          <a:noFill/>
        </p:spPr>
      </p:pic>
      <p:sp>
        <p:nvSpPr>
          <p:cNvPr id="27" name="מחומש 26"/>
          <p:cNvSpPr/>
          <p:nvPr/>
        </p:nvSpPr>
        <p:spPr>
          <a:xfrm rot="10800000">
            <a:off x="7380312" y="836712"/>
            <a:ext cx="1368152" cy="720080"/>
          </a:xfrm>
          <a:prstGeom prst="homePlat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pic>
        <p:nvPicPr>
          <p:cNvPr id="1040" name="Picture 16" descr="https://encrypted-tbn3.gstatic.com/images?q=tbn:ANd9GcQO04zVVQ7o0rq3m39457ehOcq-Sk554k8cAt9EeI6c3dS06nM-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588224" y="4797152"/>
            <a:ext cx="895350" cy="1228726"/>
          </a:xfrm>
          <a:prstGeom prst="rect">
            <a:avLst/>
          </a:prstGeom>
          <a:noFill/>
        </p:spPr>
      </p:pic>
      <p:pic>
        <p:nvPicPr>
          <p:cNvPr id="1046" name="Picture 22" descr="http://alzaheer.files.wordpress.com/2010/03/drs4_1.png?w=652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452320" y="1556792"/>
            <a:ext cx="1368152" cy="1864644"/>
          </a:xfrm>
          <a:prstGeom prst="rect">
            <a:avLst/>
          </a:prstGeom>
          <a:noFill/>
        </p:spPr>
      </p:pic>
      <p:sp>
        <p:nvSpPr>
          <p:cNvPr id="35" name="מלבן 34"/>
          <p:cNvSpPr/>
          <p:nvPr/>
        </p:nvSpPr>
        <p:spPr>
          <a:xfrm>
            <a:off x="7668344" y="3068960"/>
            <a:ext cx="1080120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بيت للسيارة</a:t>
            </a:r>
            <a:endParaRPr lang="he-IL" dirty="0"/>
          </a:p>
        </p:txBody>
      </p:sp>
      <p:sp>
        <p:nvSpPr>
          <p:cNvPr id="36" name="מלבן 35"/>
          <p:cNvSpPr/>
          <p:nvPr/>
        </p:nvSpPr>
        <p:spPr>
          <a:xfrm>
            <a:off x="5652120" y="2636912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18" action="ppaction://hlinksldjump"/>
              </a:rPr>
              <a:t>1</a:t>
            </a:r>
            <a:endParaRPr lang="he-IL" dirty="0"/>
          </a:p>
        </p:txBody>
      </p:sp>
      <p:sp>
        <p:nvSpPr>
          <p:cNvPr id="37" name="מלבן 36"/>
          <p:cNvSpPr/>
          <p:nvPr/>
        </p:nvSpPr>
        <p:spPr>
          <a:xfrm>
            <a:off x="6732240" y="6093296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19" action="ppaction://hlinksldjump"/>
              </a:rPr>
              <a:t>7</a:t>
            </a:r>
            <a:endParaRPr lang="he-IL" dirty="0"/>
          </a:p>
        </p:txBody>
      </p:sp>
      <p:sp>
        <p:nvSpPr>
          <p:cNvPr id="38" name="מלבן 37"/>
          <p:cNvSpPr/>
          <p:nvPr/>
        </p:nvSpPr>
        <p:spPr>
          <a:xfrm>
            <a:off x="1187624" y="6093296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20" action="ppaction://hlinksldjump"/>
              </a:rPr>
              <a:t>5</a:t>
            </a:r>
            <a:endParaRPr lang="he-IL" dirty="0"/>
          </a:p>
        </p:txBody>
      </p:sp>
      <p:sp>
        <p:nvSpPr>
          <p:cNvPr id="39" name="מלבן 38"/>
          <p:cNvSpPr/>
          <p:nvPr/>
        </p:nvSpPr>
        <p:spPr>
          <a:xfrm>
            <a:off x="1835696" y="2708920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21" action="ppaction://hlinksldjump"/>
              </a:rPr>
              <a:t>3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511 0.00625 C 0.05539 0.00185 0.06129 0.00394 0.06511 0.00857 C 0.06997 0.01435 0.07431 0.02083 0.07882 0.02708 C 0.08108 0.03032 0.08178 0.03519 0.08403 0.03843 C 0.08646 0.04213 0.09011 0.04421 0.09271 0.04769 C 0.10452 0.06343 0.11094 0.07477 0.12535 0.08681 C 0.13959 0.09884 0.12205 0.08935 0.13577 0.09815 C 0.15782 0.1125 0.18021 0.12662 0.20296 0.13958 C 0.22761 0.15347 0.254 0.16898 0.28056 0.17407 C 0.32275 0.17153 0.35556 0.17384 0.39428 0.1581 C 0.40139 0.15509 0.40799 0.14977 0.41511 0.14653 C 0.42657 0.13565 0.43004 0.13264 0.44271 0.12593 C 0.44514 0.12477 0.44705 0.12245 0.44948 0.1213 C 0.45174 0.12014 0.45851 0.11759 0.45643 0.11898 C 0.44237 0.12847 0.42709 0.13264 0.41164 0.13495 C 0.26181 0.13287 0.27657 0.16551 0.18403 0.09583 C 0.17587 0.08958 0.16962 0.07963 0.16164 0.07292 C 0.14028 0.05509 0.11789 0.03935 0.09601 0.02245 C 0.0875 0.01597 0.0823 0.00394 0.07535 -0.00532 C 0.07362 -0.00764 0.07014 -0.01204 0.07014 -0.01204 C 0.06598 -0.02361 0.05903 -0.02824 0.05469 -0.03958 C 0.04809 -0.03125 0.04237 -0.02731 0.05122 -0.00972 C 0.05348 -0.00509 0.05938 -0.00718 0.06337 -0.00532 C 0.075 0.00023 0.08559 0.00903 0.09601 0.01782 C 0.14098 0.05532 0.18559 0.08819 0.23924 0.09375 C 0.29011 0.12685 0.35261 0.12014 0.40643 0.1213 C 0.43577 0.11968 0.46494 0.11528 0.49428 0.11667 C 0.49948 0.1169 0.51164 0.12083 0.50816 0.12593 C 0.49844 0.14028 0.46181 0.14884 0.44601 0.15116 C 0.37518 0.14259 0.32726 0.13588 0.26337 0.12361 C 0.21146 0.08403 0.14862 0.07708 0.09775 0.0338 C 0.06737 0.0081 0.09809 0.02685 0.06337 0.00162 C 0.0573 -0.00278 0.05053 -0.00556 0.04428 -0.00972 C 0.04237 -0.01088 0.04098 -0.01319 0.03924 -0.01435 C 0.03768 -0.01551 0.0323 -0.01736 0.03403 -0.01667 C 0.05122 -0.00995 0.06858 -0.00301 0.08577 0.00394 C 0.17553 0.08912 0.13664 0.05486 0.20122 0.10972 C 0.20799 0.11551 0.2165 0.11644 0.22362 0.1213 C 0.22917 0.125 0.23351 0.13171 0.23924 0.13495 C 0.25035 0.14097 0.26233 0.14375 0.27362 0.14884 C 0.304 0.1625 0.33473 0.17569 0.36684 0.1787 C 0.37744 0.18148 0.38733 0.18681 0.39775 0.19028 C 0.40417 0.18958 0.41077 0.19028 0.41684 0.18796 C 0.42153 0.18611 0.4257 0.17361 0.42882 0.16944 " pathEditMode="relative" ptsTypes="fffffffffffffffffffffffffffffffffffffffffffA">
                                      <p:cBhvr>
                                        <p:cTn id="6" dur="20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431 0.01064 C 0.1033 0.01296 0.10539 0.0118 0.1507 0.01134 C 0.16823 0.01088 0.18542 0.01018 0.20295 0.00995 C 0.21164 0.00949 0.22014 0.00902 0.229 0.00879 C 0.2441 0.00763 0.21806 0.00949 0.25521 0.00787 C 0.2691 0.0074 0.28004 0.00648 0.29427 0.00601 C 0.31667 0.00463 0.27066 0.0074 0.32865 0.00532 C 0.34358 0.00463 0.35764 0.00324 0.37257 0.00254 C 0.38264 0.00231 0.41476 0.00185 0.41997 0.00185 C 0.4507 4.44444E-6 0.41823 0.00185 0.49983 4.44444E-6 C 0.50486 -0.00024 0.50973 -0.00024 0.51441 -0.00047 C 0.51997 -0.0007 0.53073 -0.00116 0.53073 -0.00116 C 0.50886 0.01111 0.42483 0.00787 0.38559 0.00995 C 0.3632 0.01111 0.34098 0.01203 0.31875 0.01342 C 0.29948 0.01435 0.28125 0.01643 0.26181 0.01713 C 0.24618 0.01782 0.23021 0.01736 0.21441 0.01759 C 0.19375 0.01736 0.17223 0.01828 0.15243 0.01666 C 0.14896 0.01643 0.14618 0.01597 0.14271 0.01574 C 0.12986 0.01458 0.13108 0.01527 0.11979 0.01412 C 0.11389 0.01342 0.10886 0.01226 0.10348 0.01134 C 0.09462 0.0081 0.0915 0.00509 0.10677 0.00231 C 0.11337 0.00231 0.11997 0.00208 0.12622 0.00254 C 0.13229 0.003 0.13733 0.00416 0.14271 0.00486 C 0.14653 0.00555 0.15139 0.00532 0.15573 0.00555 C 0.16077 0.00601 0.16528 0.00694 0.17049 0.00717 C 0.1849 0.00787 0.19983 0.00833 0.21441 0.00879 C 0.26893 0.00856 0.29705 0.0081 0.34323 0.00717 C 0.36632 0.00625 0.39045 0.00578 0.41337 0.00463 C 0.43976 0.003 0.4283 0.00277 0.45417 0.00231 C 0.47101 0.00185 0.52309 0.00162 0.53229 0.00138 C 0.54132 0.00069 0.53993 -0.00024 0.53733 -0.00186 C 0.53507 -0.01528 0.52934 -0.02848 0.52431 -0.04167 C 0.52309 -0.04075 0.52153 -0.03982 0.52101 -0.03866 C 0.52049 -0.03774 0.52032 -0.03658 0.51945 -0.03565 C 0.51736 -0.03357 0.51424 -0.03195 0.51285 -0.02987 C 0.50591 -0.03473 0.51094 -0.04144 0.52101 -0.04584 C 0.52223 -0.04792 0.52327 -0.04954 0.52604 -0.05116 C 0.52691 -0.05325 0.52969 -0.05741 0.52604 -0.05903 C 0.52431 -0.0595 0.51615 -0.05926 0.51615 -0.05926 " pathEditMode="relative" rAng="0" ptsTypes="ffffffffffffffffffffffffffffffffffffff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400" y="-3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8" descr="http://img.rjeem.com/imgcache/2012/12/21648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0"/>
            <a:ext cx="8496944" cy="7101408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        فريق الصقور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13314" name="AutoShape 2" descr="http://dc147.4shared.com/doc/3eTCVeZj/preview_html_m4af573cc.gif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5621338" y="-1790700"/>
            <a:ext cx="258127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1026" name="Picture 2" descr="http://www.coolpage.com/boat_animation.gif">
            <a:hlinkClick r:id="rId5"/>
          </p:cNvPr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52320" y="2060848"/>
            <a:ext cx="1428750" cy="1371601"/>
          </a:xfrm>
          <a:prstGeom prst="rect">
            <a:avLst/>
          </a:prstGeom>
          <a:noFill/>
        </p:spPr>
      </p:pic>
      <p:pic>
        <p:nvPicPr>
          <p:cNvPr id="1028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6228183" y="3501007"/>
            <a:ext cx="1224137" cy="4104456"/>
          </a:xfrm>
          <a:prstGeom prst="rect">
            <a:avLst/>
          </a:prstGeom>
          <a:noFill/>
        </p:spPr>
      </p:pic>
      <p:pic>
        <p:nvPicPr>
          <p:cNvPr id="8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2195735" y="3501008"/>
            <a:ext cx="1224137" cy="4104456"/>
          </a:xfrm>
          <a:prstGeom prst="rect">
            <a:avLst/>
          </a:prstGeom>
          <a:noFill/>
        </p:spPr>
      </p:pic>
      <p:pic>
        <p:nvPicPr>
          <p:cNvPr id="9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3568" y="1988840"/>
            <a:ext cx="1224137" cy="4104456"/>
          </a:xfrm>
          <a:prstGeom prst="rect">
            <a:avLst/>
          </a:prstGeom>
          <a:noFill/>
        </p:spPr>
      </p:pic>
      <p:pic>
        <p:nvPicPr>
          <p:cNvPr id="10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2195735" y="116633"/>
            <a:ext cx="1224137" cy="4104456"/>
          </a:xfrm>
          <a:prstGeom prst="rect">
            <a:avLst/>
          </a:prstGeom>
          <a:noFill/>
        </p:spPr>
      </p:pic>
      <p:pic>
        <p:nvPicPr>
          <p:cNvPr id="11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6012160" y="116633"/>
            <a:ext cx="1224137" cy="4104456"/>
          </a:xfrm>
          <a:prstGeom prst="rect">
            <a:avLst/>
          </a:prstGeom>
          <a:noFill/>
        </p:spPr>
      </p:pic>
      <p:pic>
        <p:nvPicPr>
          <p:cNvPr id="12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68344" y="1556792"/>
            <a:ext cx="1224137" cy="4104456"/>
          </a:xfrm>
          <a:prstGeom prst="rect">
            <a:avLst/>
          </a:prstGeom>
          <a:noFill/>
        </p:spPr>
      </p:pic>
      <p:pic>
        <p:nvPicPr>
          <p:cNvPr id="4" name="Picture 2" descr="http://www.jewelsuae.com/psd/allDoroos/gif/movingCar/rabbit.gif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5400000">
            <a:off x="7501692" y="4832086"/>
            <a:ext cx="1838325" cy="1295401"/>
          </a:xfrm>
          <a:prstGeom prst="rect">
            <a:avLst/>
          </a:prstGeom>
          <a:noFill/>
        </p:spPr>
      </p:pic>
      <p:pic>
        <p:nvPicPr>
          <p:cNvPr id="5" name="Picture 4" descr="http://www.q-t.gov.sa/images/warning%20signals/17.gif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771800" y="4149080"/>
            <a:ext cx="476250" cy="792088"/>
          </a:xfrm>
          <a:prstGeom prst="rect">
            <a:avLst/>
          </a:prstGeom>
          <a:noFill/>
        </p:spPr>
      </p:pic>
      <p:pic>
        <p:nvPicPr>
          <p:cNvPr id="1032" name="Picture 8" descr="http://i.istockimg.com/file_thumbview_approve/6820398/2/stock-illustration-6820398-cartoon-traffic-light.jpg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563888" y="332656"/>
            <a:ext cx="1224136" cy="1270620"/>
          </a:xfrm>
          <a:prstGeom prst="rect">
            <a:avLst/>
          </a:prstGeom>
          <a:noFill/>
        </p:spPr>
      </p:pic>
      <p:sp>
        <p:nvSpPr>
          <p:cNvPr id="27" name="מחומש 26"/>
          <p:cNvSpPr/>
          <p:nvPr/>
        </p:nvSpPr>
        <p:spPr>
          <a:xfrm rot="10800000">
            <a:off x="7380312" y="836712"/>
            <a:ext cx="1368152" cy="720080"/>
          </a:xfrm>
          <a:prstGeom prst="homePlat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pic>
        <p:nvPicPr>
          <p:cNvPr id="1046" name="Picture 22" descr="http://alzaheer.files.wordpress.com/2010/03/drs4_1.png?w=652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452320" y="1556792"/>
            <a:ext cx="1368152" cy="1864644"/>
          </a:xfrm>
          <a:prstGeom prst="rect">
            <a:avLst/>
          </a:prstGeom>
          <a:noFill/>
        </p:spPr>
      </p:pic>
      <p:sp>
        <p:nvSpPr>
          <p:cNvPr id="35" name="מלבן 34"/>
          <p:cNvSpPr/>
          <p:nvPr/>
        </p:nvSpPr>
        <p:spPr>
          <a:xfrm>
            <a:off x="7668344" y="3068960"/>
            <a:ext cx="1080120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بيت للسيارة</a:t>
            </a:r>
            <a:endParaRPr lang="he-IL" dirty="0"/>
          </a:p>
        </p:txBody>
      </p:sp>
      <p:sp>
        <p:nvSpPr>
          <p:cNvPr id="36" name="מלבן 35"/>
          <p:cNvSpPr/>
          <p:nvPr/>
        </p:nvSpPr>
        <p:spPr>
          <a:xfrm>
            <a:off x="5652120" y="2636912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16" action="ppaction://hlinksldjump"/>
              </a:rPr>
              <a:t>1</a:t>
            </a:r>
            <a:endParaRPr lang="he-IL" dirty="0"/>
          </a:p>
        </p:txBody>
      </p:sp>
      <p:sp>
        <p:nvSpPr>
          <p:cNvPr id="37" name="מלבן 36"/>
          <p:cNvSpPr/>
          <p:nvPr/>
        </p:nvSpPr>
        <p:spPr>
          <a:xfrm>
            <a:off x="6732240" y="6093296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17" action="ppaction://hlinksldjump"/>
              </a:rPr>
              <a:t>7</a:t>
            </a:r>
            <a:endParaRPr lang="he-IL" dirty="0"/>
          </a:p>
        </p:txBody>
      </p:sp>
      <p:sp>
        <p:nvSpPr>
          <p:cNvPr id="38" name="מלבן 37"/>
          <p:cNvSpPr/>
          <p:nvPr/>
        </p:nvSpPr>
        <p:spPr>
          <a:xfrm>
            <a:off x="1187624" y="6093296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18" action="ppaction://hlinksldjump"/>
              </a:rPr>
              <a:t>5</a:t>
            </a:r>
            <a:endParaRPr lang="he-IL" dirty="0"/>
          </a:p>
        </p:txBody>
      </p:sp>
      <p:sp>
        <p:nvSpPr>
          <p:cNvPr id="39" name="מלבן 38"/>
          <p:cNvSpPr/>
          <p:nvPr/>
        </p:nvSpPr>
        <p:spPr>
          <a:xfrm>
            <a:off x="1835696" y="2708920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19" action="ppaction://hlinksldjump"/>
              </a:rPr>
              <a:t>3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48148E-6 C -0.00104 -0.10671 -0.00174 -0.21342 -0.0033 -0.32014 C -0.00347 -0.33287 -0.00434 -0.35787 -0.01493 -0.36227 C -0.01875 -0.36088 -0.02309 -0.36065 -0.02656 -0.35787 C -0.03264 -0.35278 -0.04496 -0.31782 -0.04496 -0.31782 C -0.04792 -0.31041 -0.05 -0.29352 -0.05 -0.29352 C -0.04878 -0.26227 -0.04896 -0.23102 -0.04653 -0.2 C -0.04566 -0.18865 -0.03646 -0.175 -0.03333 -0.16458 C -0.0243 -0.13541 -0.01371 -0.10717 -0.00486 -0.07778 C -0.00174 -0.06759 0.00052 -0.05694 0.00347 -0.04676 C 0.00538 -0.04004 0.00799 -0.03356 0.01007 -0.02685 C 0.01406 -0.01389 0.0158 0.00371 0.02674 0.0088 C 0.0283 -0.04791 0.02708 -0.09676 0.01337 -0.15115 C 0.01215 -0.15625 0.01146 -0.16157 0.01007 -0.16666 C 0.00868 -0.17129 0.00642 -0.17546 0.00504 -0.18009 C 0.00191 -0.19097 -0.0033 -0.21342 -0.0033 -0.21342 C -0.00555 -0.23171 -0.0092 -0.24861 -0.01163 -0.26666 C -0.01111 -0.31713 -0.01094 -0.36736 -0.0099 -0.41782 C -0.00972 -0.42662 -0.00885 -0.42615 -0.00486 -0.43125 C 0.00156 -0.42824 2.77778E-6 -0.43125 2.77778E-6 -0.42222 " pathEditMode="relative" ptsTypes="fffffffffffffffffff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up.arab-x.com/Mar10/TdD40838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964488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تعليمات اللعبة:</a:t>
            </a:r>
            <a:endParaRPr lang="he-IL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ar-S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يقسم </a:t>
            </a:r>
            <a:r>
              <a:rPr lang="ar-S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الصف إلى قسمين : فريق النسور ، وفريق الصقور.</a:t>
            </a:r>
          </a:p>
          <a:p>
            <a:pPr>
              <a:lnSpc>
                <a:spcPct val="150000"/>
              </a:lnSpc>
            </a:pPr>
            <a:r>
              <a:rPr lang="ar-S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على </a:t>
            </a:r>
            <a:r>
              <a:rPr lang="ar-S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كل عضو من أعضاء المجموعة الجلوس بنظام </a:t>
            </a:r>
            <a:r>
              <a:rPr lang="ar-S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وهدوء، </a:t>
            </a:r>
            <a:r>
              <a:rPr lang="ar-S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وعند الإ</a:t>
            </a:r>
            <a:r>
              <a:rPr lang="ar-S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خلال بهذا الشرط تعاقب المجموعة </a:t>
            </a:r>
            <a:r>
              <a:rPr lang="ar-S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بعدم تقدم </a:t>
            </a:r>
            <a:r>
              <a:rPr lang="ar-S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سيارتهم.</a:t>
            </a:r>
            <a:endParaRPr lang="ar-SA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>
              <a:lnSpc>
                <a:spcPct val="150000"/>
              </a:lnSpc>
            </a:pPr>
            <a:r>
              <a:rPr lang="ar-S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المعلمة </a:t>
            </a:r>
            <a:r>
              <a:rPr lang="ar-S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في الصف هي صاحبة القرار في تقدم السيارة أو عدم تقدمها.</a:t>
            </a:r>
          </a:p>
          <a:p>
            <a:pPr>
              <a:lnSpc>
                <a:spcPct val="150000"/>
              </a:lnSpc>
            </a:pPr>
            <a:r>
              <a:rPr lang="ar-S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يشترط </a:t>
            </a:r>
            <a:r>
              <a:rPr lang="ar-S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لتقدم السيارة الإجابة الصحيحة.</a:t>
            </a:r>
            <a:endParaRPr lang="he-IL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5" name="Picture 2" descr="http://www.jewelsuae.com/psd/allDoroos/gif/movingCar/rabbit.gif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260648"/>
            <a:ext cx="1838325" cy="12954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8" descr="http://img.rjeem.com/imgcache/2012/12/21648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0"/>
            <a:ext cx="8496944" cy="7101408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        فريق النسور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13314" name="AutoShape 2" descr="http://dc147.4shared.com/doc/3eTCVeZj/preview_html_m4af573cc.gif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5621338" y="-1790700"/>
            <a:ext cx="258127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1026" name="Picture 2" descr="http://www.coolpage.com/boat_animation.gif">
            <a:hlinkClick r:id="rId5"/>
          </p:cNvPr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52320" y="2060848"/>
            <a:ext cx="1428750" cy="1371601"/>
          </a:xfrm>
          <a:prstGeom prst="rect">
            <a:avLst/>
          </a:prstGeom>
          <a:noFill/>
        </p:spPr>
      </p:pic>
      <p:pic>
        <p:nvPicPr>
          <p:cNvPr id="1028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6228183" y="3501007"/>
            <a:ext cx="1224137" cy="4104456"/>
          </a:xfrm>
          <a:prstGeom prst="rect">
            <a:avLst/>
          </a:prstGeom>
          <a:noFill/>
        </p:spPr>
      </p:pic>
      <p:pic>
        <p:nvPicPr>
          <p:cNvPr id="8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2195735" y="3501008"/>
            <a:ext cx="1224137" cy="4104456"/>
          </a:xfrm>
          <a:prstGeom prst="rect">
            <a:avLst/>
          </a:prstGeom>
          <a:noFill/>
        </p:spPr>
      </p:pic>
      <p:pic>
        <p:nvPicPr>
          <p:cNvPr id="9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3568" y="1988840"/>
            <a:ext cx="1224137" cy="4104456"/>
          </a:xfrm>
          <a:prstGeom prst="rect">
            <a:avLst/>
          </a:prstGeom>
          <a:noFill/>
        </p:spPr>
      </p:pic>
      <p:pic>
        <p:nvPicPr>
          <p:cNvPr id="10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2195735" y="116633"/>
            <a:ext cx="1224137" cy="4104456"/>
          </a:xfrm>
          <a:prstGeom prst="rect">
            <a:avLst/>
          </a:prstGeom>
          <a:noFill/>
        </p:spPr>
      </p:pic>
      <p:pic>
        <p:nvPicPr>
          <p:cNvPr id="11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6012160" y="116633"/>
            <a:ext cx="1224137" cy="4104456"/>
          </a:xfrm>
          <a:prstGeom prst="rect">
            <a:avLst/>
          </a:prstGeom>
          <a:noFill/>
        </p:spPr>
      </p:pic>
      <p:pic>
        <p:nvPicPr>
          <p:cNvPr id="12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68344" y="1556792"/>
            <a:ext cx="1224137" cy="4104456"/>
          </a:xfrm>
          <a:prstGeom prst="rect">
            <a:avLst/>
          </a:prstGeom>
          <a:noFill/>
        </p:spPr>
      </p:pic>
      <p:pic>
        <p:nvPicPr>
          <p:cNvPr id="4" name="Picture 2" descr="http://www.jewelsuae.com/psd/allDoroos/gif/movingCar/rabbit.gif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20272" y="1196752"/>
            <a:ext cx="1838325" cy="1295401"/>
          </a:xfrm>
          <a:prstGeom prst="rect">
            <a:avLst/>
          </a:prstGeom>
          <a:noFill/>
        </p:spPr>
      </p:pic>
      <p:pic>
        <p:nvPicPr>
          <p:cNvPr id="5" name="Picture 4" descr="http://www.q-t.gov.sa/images/warning%20signals/17.gif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771800" y="4149080"/>
            <a:ext cx="476250" cy="792088"/>
          </a:xfrm>
          <a:prstGeom prst="rect">
            <a:avLst/>
          </a:prstGeom>
          <a:noFill/>
        </p:spPr>
      </p:pic>
      <p:pic>
        <p:nvPicPr>
          <p:cNvPr id="1032" name="Picture 8" descr="http://i.istockimg.com/file_thumbview_approve/6820398/2/stock-illustration-6820398-cartoon-traffic-light.jpg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563888" y="332656"/>
            <a:ext cx="1224136" cy="1270620"/>
          </a:xfrm>
          <a:prstGeom prst="rect">
            <a:avLst/>
          </a:prstGeom>
          <a:noFill/>
        </p:spPr>
      </p:pic>
      <p:sp>
        <p:nvSpPr>
          <p:cNvPr id="27" name="מחומש 26"/>
          <p:cNvSpPr/>
          <p:nvPr/>
        </p:nvSpPr>
        <p:spPr>
          <a:xfrm rot="10800000">
            <a:off x="7380312" y="836712"/>
            <a:ext cx="1368152" cy="720080"/>
          </a:xfrm>
          <a:prstGeom prst="homePlat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pic>
        <p:nvPicPr>
          <p:cNvPr id="1036" name="Picture 12" descr="https://encrypted-tbn3.gstatic.com/images?q=tbn:ANd9GcQO04zVVQ7o0rq3m39457ehOcq-Sk554k8cAt9EeI6c3dS06nM-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763688" y="1484784"/>
            <a:ext cx="895350" cy="1228726"/>
          </a:xfrm>
          <a:prstGeom prst="rect">
            <a:avLst/>
          </a:prstGeom>
          <a:noFill/>
        </p:spPr>
      </p:pic>
      <p:pic>
        <p:nvPicPr>
          <p:cNvPr id="1038" name="Picture 14" descr="https://encrypted-tbn3.gstatic.com/images?q=tbn:ANd9GcQO04zVVQ7o0rq3m39457ehOcq-Sk554k8cAt9EeI6c3dS06nM-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092471" y="4902479"/>
            <a:ext cx="895350" cy="1177067"/>
          </a:xfrm>
          <a:prstGeom prst="rect">
            <a:avLst/>
          </a:prstGeom>
          <a:noFill/>
        </p:spPr>
      </p:pic>
      <p:pic>
        <p:nvPicPr>
          <p:cNvPr id="1040" name="Picture 16" descr="https://encrypted-tbn3.gstatic.com/images?q=tbn:ANd9GcQO04zVVQ7o0rq3m39457ehOcq-Sk554k8cAt9EeI6c3dS06nM-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588224" y="4797152"/>
            <a:ext cx="895350" cy="1228726"/>
          </a:xfrm>
          <a:prstGeom prst="rect">
            <a:avLst/>
          </a:prstGeom>
          <a:noFill/>
        </p:spPr>
      </p:pic>
      <p:pic>
        <p:nvPicPr>
          <p:cNvPr id="1044" name="Picture 20" descr="https://encrypted-tbn3.gstatic.com/images?q=tbn:ANd9GcQO04zVVQ7o0rq3m39457ehOcq-Sk554k8cAt9EeI6c3dS06nM-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5580112" y="1412776"/>
            <a:ext cx="895350" cy="1228726"/>
          </a:xfrm>
          <a:prstGeom prst="rect">
            <a:avLst/>
          </a:prstGeom>
          <a:noFill/>
        </p:spPr>
      </p:pic>
      <p:pic>
        <p:nvPicPr>
          <p:cNvPr id="1046" name="Picture 22" descr="http://alzaheer.files.wordpress.com/2010/03/drs4_1.png?w=652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452320" y="1556792"/>
            <a:ext cx="1368152" cy="1864644"/>
          </a:xfrm>
          <a:prstGeom prst="rect">
            <a:avLst/>
          </a:prstGeom>
          <a:noFill/>
        </p:spPr>
      </p:pic>
      <p:sp>
        <p:nvSpPr>
          <p:cNvPr id="35" name="מלבן 34"/>
          <p:cNvSpPr/>
          <p:nvPr/>
        </p:nvSpPr>
        <p:spPr>
          <a:xfrm>
            <a:off x="7668344" y="3068960"/>
            <a:ext cx="1080120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بيت للسيارة</a:t>
            </a:r>
            <a:endParaRPr lang="he-IL" dirty="0"/>
          </a:p>
        </p:txBody>
      </p:sp>
      <p:sp>
        <p:nvSpPr>
          <p:cNvPr id="36" name="מלבן 35"/>
          <p:cNvSpPr/>
          <p:nvPr/>
        </p:nvSpPr>
        <p:spPr>
          <a:xfrm>
            <a:off x="5652120" y="2636912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18" action="ppaction://hlinksldjump"/>
              </a:rPr>
              <a:t>2</a:t>
            </a:r>
            <a:endParaRPr lang="he-IL" dirty="0"/>
          </a:p>
        </p:txBody>
      </p:sp>
      <p:sp>
        <p:nvSpPr>
          <p:cNvPr id="37" name="מלבן 36"/>
          <p:cNvSpPr/>
          <p:nvPr/>
        </p:nvSpPr>
        <p:spPr>
          <a:xfrm>
            <a:off x="6732240" y="6093296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19" action="ppaction://hlinksldjump"/>
              </a:rPr>
              <a:t>8</a:t>
            </a:r>
            <a:endParaRPr lang="he-IL" dirty="0"/>
          </a:p>
        </p:txBody>
      </p:sp>
      <p:sp>
        <p:nvSpPr>
          <p:cNvPr id="38" name="מלבן 37"/>
          <p:cNvSpPr/>
          <p:nvPr/>
        </p:nvSpPr>
        <p:spPr>
          <a:xfrm>
            <a:off x="1187624" y="6093296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20" action="ppaction://hlinksldjump"/>
              </a:rPr>
              <a:t>6</a:t>
            </a:r>
            <a:endParaRPr lang="he-IL" dirty="0"/>
          </a:p>
        </p:txBody>
      </p:sp>
      <p:sp>
        <p:nvSpPr>
          <p:cNvPr id="39" name="מלבן 38"/>
          <p:cNvSpPr/>
          <p:nvPr/>
        </p:nvSpPr>
        <p:spPr>
          <a:xfrm>
            <a:off x="1835696" y="2708920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21" action="ppaction://hlinksldjump"/>
              </a:rPr>
              <a:t>4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577 -0.10671 C 0.04028 -0.11597 0.04167 -0.11435 0.04913 -0.11782 C 0.05504 -0.12963 0.0717 -0.15856 0.07917 -0.16666 C 0.12014 -0.21088 0.18229 -0.22129 0.23247 -0.22662 C 0.26406 -0.2375 0.29514 -0.2375 0.32743 -0.24236 C 0.33073 -0.24004 0.3408 -0.23796 0.3375 -0.23565 C 0.32396 -0.22662 0.30139 -0.22708 0.28577 -0.22454 C 0.25799 -0.22014 0.23021 -0.21551 0.20243 -0.21111 C 0.19132 -0.20463 0.17899 -0.20069 0.1691 -0.1912 C 0.16476 -0.18704 0.13889 -0.15717 0.12587 -0.14676 C 0.09497 -0.12176 0.06458 -0.10139 0.02917 -0.08889 C 0.02691 -0.08657 0.02483 -0.08403 0.0224 -0.08217 C 0.01979 -0.08032 0.01667 -0.07986 0.01406 -0.07778 C 0.00938 -0.07384 0.00087 -0.06458 0.00087 -0.06458 C 0.00035 -0.06227 -0.00087 -0.05555 -0.00087 -0.05787 C -0.00087 -0.06227 -0.00035 -0.0669 0.00087 -0.07106 C 0.00208 -0.07546 0.00521 -0.07847 0.00747 -0.08217 C 0.01754 -0.09907 0.02743 -0.11366 0.0408 -0.12662 C 0.05486 -0.14028 0.04445 -0.125 0.0592 -0.14676 C 0.06163 -0.15023 0.06285 -0.15532 0.0658 -0.15787 C 0.06979 -0.16134 0.07483 -0.16204 0.07917 -0.16458 C 0.09202 -0.17176 0.10486 -0.17916 0.11754 -0.1868 C 0.12917 -0.19375 0.14202 -0.20486 0.15417 -0.20903 C 0.16111 -0.21157 0.16858 -0.21041 0.17587 -0.21111 C 0.18872 -0.21574 0.20104 -0.22245 0.21406 -0.22662 C 0.22101 -0.2287 0.25399 -0.23102 0.25573 -0.23125 C 0.2691 -0.23449 0.27639 -0.24259 0.28906 -0.24884 C 0.30018 -0.2544 0.31268 -0.25324 0.32413 -0.25787 C 0.39879 -0.2875 0.30747 -0.25671 0.37413 -0.28009 C 0.38524 -0.28403 0.3967 -0.28634 0.40747 -0.2912 C 0.42465 -0.28565 0.42083 -0.29282 0.42083 -0.27106 " pathEditMode="relative" ptsTypes="ffffffffffffffffffffffffffffffA">
                                      <p:cBhvr>
                                        <p:cTn id="6" dur="20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4.44444E-6 C -0.03889 0.00694 0.00625 -0.00255 -0.02153 0.00671 C -0.02604 0.0081 -0.04236 0.01018 -0.04653 0.01111 C -0.0717 0.0162 -0.09636 0.02199 -0.12153 0.02662 C -0.13542 0.03611 -0.12032 0.02708 -0.1382 0.03333 C -0.14115 0.03426 -0.14375 0.03611 -0.14653 0.03773 C -0.14896 0.03912 -0.15087 0.04143 -0.1533 0.04236 C -0.16545 0.04722 -0.18125 0.04768 -0.19323 0.04884 C -0.2132 0.04815 -0.23334 0.04815 -0.2533 0.04676 C -0.27222 0.0456 -0.29931 0.0331 -0.31823 0.02662 C -0.33976 0.01944 -0.36268 0.02315 -0.3849 0.02222 C -0.47882 0.0243 -0.45591 0.01666 -0.5 0.02893 C -0.50938 0.0375 -0.52049 0.03981 -0.5316 0.04236 C -0.53334 0.04375 -0.53472 0.04722 -0.53663 0.04676 C -0.53854 0.04629 -0.5408 0.04236 -0.53993 0.04004 C -0.53889 0.03727 -0.53559 0.03842 -0.53334 0.03773 C -0.52535 0.03518 -0.51268 0.02708 -0.50486 0.02662 C -0.46163 0.02453 -0.41823 0.02523 -0.375 0.02453 C -0.33802 0.01805 -0.30243 0.01342 -0.26493 0.01111 C -0.22535 0.00555 -0.18854 0.0074 -0.14827 0.00902 C -0.11875 0.01018 -0.0599 0.01342 -0.0599 0.01342 C -0.04792 0.01852 -0.0257 0.01365 -0.05834 0.02222 C -0.0882 0.01828 -0.09306 0.01481 -0.11823 0.00671 C -0.1467 -0.00232 -0.18438 -0.00093 -0.21163 -0.00209 C -0.26719 -0.00139 -0.32275 -0.00185 -0.3783 4.44444E-6 C -0.41424 0.00115 -0.44809 0.02222 -0.48334 0.02662 C -0.49045 0.02916 -0.4974 0.03125 -0.50486 0.03125 " pathEditMode="relative" ptsTypes="ffffffffffffffffffffffffff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8" descr="http://img.rjeem.com/imgcache/2012/12/21648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0"/>
            <a:ext cx="8496944" cy="7101408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        فريق النسور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13314" name="AutoShape 2" descr="http://dc147.4shared.com/doc/3eTCVeZj/preview_html_m4af573cc.gif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5621338" y="-1790700"/>
            <a:ext cx="258127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1026" name="Picture 2" descr="http://www.coolpage.com/boat_animation.gif">
            <a:hlinkClick r:id="rId5"/>
          </p:cNvPr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52320" y="2060848"/>
            <a:ext cx="1428750" cy="1371601"/>
          </a:xfrm>
          <a:prstGeom prst="rect">
            <a:avLst/>
          </a:prstGeom>
          <a:noFill/>
        </p:spPr>
      </p:pic>
      <p:pic>
        <p:nvPicPr>
          <p:cNvPr id="1028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6228183" y="3501007"/>
            <a:ext cx="1224137" cy="4104456"/>
          </a:xfrm>
          <a:prstGeom prst="rect">
            <a:avLst/>
          </a:prstGeom>
          <a:noFill/>
        </p:spPr>
      </p:pic>
      <p:pic>
        <p:nvPicPr>
          <p:cNvPr id="8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2195735" y="3501008"/>
            <a:ext cx="1224137" cy="4104456"/>
          </a:xfrm>
          <a:prstGeom prst="rect">
            <a:avLst/>
          </a:prstGeom>
          <a:noFill/>
        </p:spPr>
      </p:pic>
      <p:pic>
        <p:nvPicPr>
          <p:cNvPr id="9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3568" y="1988840"/>
            <a:ext cx="1224137" cy="4104456"/>
          </a:xfrm>
          <a:prstGeom prst="rect">
            <a:avLst/>
          </a:prstGeom>
          <a:noFill/>
        </p:spPr>
      </p:pic>
      <p:pic>
        <p:nvPicPr>
          <p:cNvPr id="10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2195735" y="116633"/>
            <a:ext cx="1224137" cy="4104456"/>
          </a:xfrm>
          <a:prstGeom prst="rect">
            <a:avLst/>
          </a:prstGeom>
          <a:noFill/>
        </p:spPr>
      </p:pic>
      <p:pic>
        <p:nvPicPr>
          <p:cNvPr id="11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6012160" y="116633"/>
            <a:ext cx="1224137" cy="4104456"/>
          </a:xfrm>
          <a:prstGeom prst="rect">
            <a:avLst/>
          </a:prstGeom>
          <a:noFill/>
        </p:spPr>
      </p:pic>
      <p:pic>
        <p:nvPicPr>
          <p:cNvPr id="12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68344" y="1556792"/>
            <a:ext cx="1224137" cy="4104456"/>
          </a:xfrm>
          <a:prstGeom prst="rect">
            <a:avLst/>
          </a:prstGeom>
          <a:noFill/>
        </p:spPr>
      </p:pic>
      <p:pic>
        <p:nvPicPr>
          <p:cNvPr id="4" name="Picture 2" descr="http://www.jewelsuae.com/psd/allDoroos/gif/movingCar/rabbit.gif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20272" y="1196752"/>
            <a:ext cx="1838325" cy="1295401"/>
          </a:xfrm>
          <a:prstGeom prst="rect">
            <a:avLst/>
          </a:prstGeom>
          <a:noFill/>
        </p:spPr>
      </p:pic>
      <p:pic>
        <p:nvPicPr>
          <p:cNvPr id="5" name="Picture 4" descr="http://www.q-t.gov.sa/images/warning%20signals/17.gif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771800" y="4149080"/>
            <a:ext cx="476250" cy="792088"/>
          </a:xfrm>
          <a:prstGeom prst="rect">
            <a:avLst/>
          </a:prstGeom>
          <a:noFill/>
        </p:spPr>
      </p:pic>
      <p:pic>
        <p:nvPicPr>
          <p:cNvPr id="1032" name="Picture 8" descr="http://i.istockimg.com/file_thumbview_approve/6820398/2/stock-illustration-6820398-cartoon-traffic-light.jpg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563888" y="332656"/>
            <a:ext cx="1224136" cy="1270620"/>
          </a:xfrm>
          <a:prstGeom prst="rect">
            <a:avLst/>
          </a:prstGeom>
          <a:noFill/>
        </p:spPr>
      </p:pic>
      <p:sp>
        <p:nvSpPr>
          <p:cNvPr id="27" name="מחומש 26"/>
          <p:cNvSpPr/>
          <p:nvPr/>
        </p:nvSpPr>
        <p:spPr>
          <a:xfrm rot="10800000">
            <a:off x="7380312" y="836712"/>
            <a:ext cx="1368152" cy="720080"/>
          </a:xfrm>
          <a:prstGeom prst="homePlat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pic>
        <p:nvPicPr>
          <p:cNvPr id="1036" name="Picture 12" descr="https://encrypted-tbn3.gstatic.com/images?q=tbn:ANd9GcQO04zVVQ7o0rq3m39457ehOcq-Sk554k8cAt9EeI6c3dS06nM-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763688" y="1484784"/>
            <a:ext cx="895350" cy="1228726"/>
          </a:xfrm>
          <a:prstGeom prst="rect">
            <a:avLst/>
          </a:prstGeom>
          <a:noFill/>
        </p:spPr>
      </p:pic>
      <p:pic>
        <p:nvPicPr>
          <p:cNvPr id="1038" name="Picture 14" descr="https://encrypted-tbn3.gstatic.com/images?q=tbn:ANd9GcQO04zVVQ7o0rq3m39457ehOcq-Sk554k8cAt9EeI6c3dS06nM-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092471" y="4902479"/>
            <a:ext cx="895350" cy="1177067"/>
          </a:xfrm>
          <a:prstGeom prst="rect">
            <a:avLst/>
          </a:prstGeom>
          <a:noFill/>
        </p:spPr>
      </p:pic>
      <p:pic>
        <p:nvPicPr>
          <p:cNvPr id="1040" name="Picture 16" descr="https://encrypted-tbn3.gstatic.com/images?q=tbn:ANd9GcQO04zVVQ7o0rq3m39457ehOcq-Sk554k8cAt9EeI6c3dS06nM-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588224" y="4797152"/>
            <a:ext cx="895350" cy="1228726"/>
          </a:xfrm>
          <a:prstGeom prst="rect">
            <a:avLst/>
          </a:prstGeom>
          <a:noFill/>
        </p:spPr>
      </p:pic>
      <p:pic>
        <p:nvPicPr>
          <p:cNvPr id="1046" name="Picture 22" descr="http://alzaheer.files.wordpress.com/2010/03/drs4_1.png?w=652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452320" y="1556792"/>
            <a:ext cx="1368152" cy="1864644"/>
          </a:xfrm>
          <a:prstGeom prst="rect">
            <a:avLst/>
          </a:prstGeom>
          <a:noFill/>
        </p:spPr>
      </p:pic>
      <p:sp>
        <p:nvSpPr>
          <p:cNvPr id="35" name="מלבן 34"/>
          <p:cNvSpPr/>
          <p:nvPr/>
        </p:nvSpPr>
        <p:spPr>
          <a:xfrm>
            <a:off x="7668344" y="3068960"/>
            <a:ext cx="1080120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بيت للسيارة</a:t>
            </a:r>
            <a:endParaRPr lang="he-IL" dirty="0"/>
          </a:p>
        </p:txBody>
      </p:sp>
      <p:sp>
        <p:nvSpPr>
          <p:cNvPr id="36" name="מלבן 35"/>
          <p:cNvSpPr/>
          <p:nvPr/>
        </p:nvSpPr>
        <p:spPr>
          <a:xfrm>
            <a:off x="5652120" y="2636912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18" action="ppaction://hlinksldjump"/>
              </a:rPr>
              <a:t>2</a:t>
            </a:r>
            <a:endParaRPr lang="he-IL" dirty="0"/>
          </a:p>
        </p:txBody>
      </p:sp>
      <p:sp>
        <p:nvSpPr>
          <p:cNvPr id="37" name="מלבן 36"/>
          <p:cNvSpPr/>
          <p:nvPr/>
        </p:nvSpPr>
        <p:spPr>
          <a:xfrm>
            <a:off x="6732240" y="6093296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19" action="ppaction://hlinksldjump"/>
              </a:rPr>
              <a:t>8</a:t>
            </a:r>
            <a:endParaRPr lang="he-IL" dirty="0"/>
          </a:p>
        </p:txBody>
      </p:sp>
      <p:sp>
        <p:nvSpPr>
          <p:cNvPr id="38" name="מלבן 37"/>
          <p:cNvSpPr/>
          <p:nvPr/>
        </p:nvSpPr>
        <p:spPr>
          <a:xfrm>
            <a:off x="1187624" y="6093296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20" action="ppaction://hlinksldjump"/>
              </a:rPr>
              <a:t>6</a:t>
            </a:r>
            <a:endParaRPr lang="he-IL" dirty="0"/>
          </a:p>
        </p:txBody>
      </p:sp>
      <p:sp>
        <p:nvSpPr>
          <p:cNvPr id="39" name="מלבן 38"/>
          <p:cNvSpPr/>
          <p:nvPr/>
        </p:nvSpPr>
        <p:spPr>
          <a:xfrm>
            <a:off x="1835696" y="2708920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21" action="ppaction://hlinksldjump"/>
              </a:rPr>
              <a:t>4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86 -0.09954 C -0.10799 -0.10324 -0.03906 -0.09514 -0.20017 -0.14375 C -0.26667 -0.16389 -0.31215 -0.16991 -0.37344 -0.1794 C -0.41128 -0.17871 -0.44913 -0.18079 -0.48681 -0.17708 C -0.48906 -0.17685 -0.48733 -0.16945 -0.48524 -0.16829 C -0.48212 -0.16644 -0.47847 -0.16968 -0.47517 -0.17037 C -0.45365 -0.19537 -0.4401 -0.19908 -0.41354 -0.20602 C -0.30625 -0.20093 -0.19826 -0.20949 -0.09184 -0.19051 C 0.00799 -0.17269 0.06354 -0.06921 0.13976 -0.00162 C 0.14254 0.00347 0.14479 0.00949 0.14809 0.01389 C 0.14931 0.01551 0.15313 0.01389 0.15313 0.0162 C 0.15313 0.01852 0.14983 0.01782 0.14809 0.01852 C 0.13299 0.01435 0.12778 0.00972 0.11476 -0.00371 C 0.11233 -0.00625 0.1092 -0.00671 0.10642 -0.00833 C 0.08229 -0.02384 0.05538 -0.04445 0.02986 -0.05278 C -0.01302 -0.0669 0.01198 -0.05833 -0.04514 -0.0794 C -0.09965 -0.09977 -0.17292 -0.10579 -0.23021 -0.11042 C -0.27622 -0.10972 -0.3224 -0.10972 -0.36858 -0.10857 C -0.37257 -0.10857 -0.37639 -0.10579 -0.38021 -0.10602 C -0.40747 -0.10996 -0.42795 -0.12431 -0.45347 -0.13264 C -0.45729 -0.13565 -0.46146 -0.13796 -0.4651 -0.14167 C -0.46823 -0.14491 -0.47066 -0.14908 -0.47344 -0.15278 C -0.47465 -0.15417 -0.47691 -0.15718 -0.47691 -0.15718 C -0.48351 -0.19468 -0.48021 -0.22616 -0.48021 -0.26829 " pathEditMode="relative" ptsTypes="fffffffffffffffffffffffA">
                                      <p:cBhvr>
                                        <p:cTn id="6" dur="2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74 -1.48148E-6 C -0.02795 0.02361 -0.01389 0.01574 -0.04288 0.02546 C -0.05313 0.02477 -0.06354 0.02639 -0.07344 0.02315 C -0.07639 0.02222 -0.07448 0.01412 -0.0776 0.01389 C -0.09323 0.0125 -0.10903 0.0169 -0.12465 0.01852 C -0.14045 0.03195 -0.14809 0.04283 -0.16771 0.04838 C -0.18472 0.04769 -0.20174 0.04722 -0.21875 0.04607 C -0.22656 0.0456 -0.23333 0.03958 -0.24132 0.03912 C -0.28351 0.03634 -0.32587 0.03611 -0.36823 0.03449 C -0.4526 0.03681 -0.53733 0.04005 -0.62188 0.04144 C -0.66945 0.04213 -0.65816 0.04884 -0.67726 0.03449 C -0.7066 0.03611 -0.71771 0.03218 -0.73837 0.04838 C -0.73125 0.03542 -0.71875 0.03658 -0.7059 0.03449 C -0.6342 0.01065 -0.56059 0.01852 -0.48681 0.00926 C -0.45781 -1.48148E-6 -0.43455 -0.00069 -0.40295 -0.00231 C -0.3974 -0.00301 -0.39201 -0.0037 -0.38646 -0.0044 C -0.37222 -0.00602 -0.34358 -0.00903 -0.34358 -0.00879 C -0.2882 -0.02986 -0.25208 -0.00139 -0.20243 -1.48148E-6 C -0.15208 0.00139 -0.10156 0.00162 -0.05104 0.00232 C -0.03333 0.00301 -0.01354 -0.0044 0.00226 0.00463 C 0.0092 0.00833 0.00278 0.02315 -0.00174 0.02986 C -0.02031 0.05718 -0.0507 0.06019 -0.0776 0.06435 C -0.08646 0.06366 -0.09601 0.06597 -0.10417 0.06227 C -0.11285 0.05857 -0.11476 0.04468 -0.12257 0.03912 C -0.125 0.0375 -0.12813 0.03796 -0.13073 0.03681 C -0.16146 0.02477 -0.1401 0.02917 -0.16979 0.02546 C -0.20434 0.01482 -0.23767 0.01458 -0.27396 0.01158 C -0.38212 0.01343 -0.47483 0.02361 -0.58316 0.02546 C -0.60347 0.02847 -0.62413 0.02963 -0.64445 0.03218 C -0.65729 0.04329 -0.64722 0.03658 -0.66285 0.04144 C -0.66701 0.04283 -0.67517 0.04607 -0.67517 0.0463 C -0.68385 0.04352 -0.68316 0.04676 -0.68316 0.04144 " pathEditMode="relative" rAng="0" ptsTypes="fffffffffffffffffffffffffffffff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300" y="1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8" descr="http://img.rjeem.com/imgcache/2012/12/21648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0"/>
            <a:ext cx="8496944" cy="7101408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        فريق النسور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13314" name="AutoShape 2" descr="http://dc147.4shared.com/doc/3eTCVeZj/preview_html_m4af573cc.gif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5621338" y="-1790700"/>
            <a:ext cx="258127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1026" name="Picture 2" descr="http://www.coolpage.com/boat_animation.gif">
            <a:hlinkClick r:id="rId5"/>
          </p:cNvPr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52320" y="2060848"/>
            <a:ext cx="1428750" cy="1371601"/>
          </a:xfrm>
          <a:prstGeom prst="rect">
            <a:avLst/>
          </a:prstGeom>
          <a:noFill/>
        </p:spPr>
      </p:pic>
      <p:pic>
        <p:nvPicPr>
          <p:cNvPr id="1028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6228183" y="3501007"/>
            <a:ext cx="1224137" cy="4104456"/>
          </a:xfrm>
          <a:prstGeom prst="rect">
            <a:avLst/>
          </a:prstGeom>
          <a:noFill/>
        </p:spPr>
      </p:pic>
      <p:pic>
        <p:nvPicPr>
          <p:cNvPr id="8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2195735" y="3501008"/>
            <a:ext cx="1224137" cy="4104456"/>
          </a:xfrm>
          <a:prstGeom prst="rect">
            <a:avLst/>
          </a:prstGeom>
          <a:noFill/>
        </p:spPr>
      </p:pic>
      <p:pic>
        <p:nvPicPr>
          <p:cNvPr id="9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3568" y="1988840"/>
            <a:ext cx="1224137" cy="4104456"/>
          </a:xfrm>
          <a:prstGeom prst="rect">
            <a:avLst/>
          </a:prstGeom>
          <a:noFill/>
        </p:spPr>
      </p:pic>
      <p:pic>
        <p:nvPicPr>
          <p:cNvPr id="10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2195735" y="116633"/>
            <a:ext cx="1224137" cy="4104456"/>
          </a:xfrm>
          <a:prstGeom prst="rect">
            <a:avLst/>
          </a:prstGeom>
          <a:noFill/>
        </p:spPr>
      </p:pic>
      <p:pic>
        <p:nvPicPr>
          <p:cNvPr id="11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6012160" y="116633"/>
            <a:ext cx="1224137" cy="4104456"/>
          </a:xfrm>
          <a:prstGeom prst="rect">
            <a:avLst/>
          </a:prstGeom>
          <a:noFill/>
        </p:spPr>
      </p:pic>
      <p:pic>
        <p:nvPicPr>
          <p:cNvPr id="12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68344" y="1556792"/>
            <a:ext cx="1224137" cy="4104456"/>
          </a:xfrm>
          <a:prstGeom prst="rect">
            <a:avLst/>
          </a:prstGeom>
          <a:noFill/>
        </p:spPr>
      </p:pic>
      <p:pic>
        <p:nvPicPr>
          <p:cNvPr id="5" name="Picture 4" descr="http://www.q-t.gov.sa/images/warning%20signals/17.gif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771800" y="4149080"/>
            <a:ext cx="476250" cy="792088"/>
          </a:xfrm>
          <a:prstGeom prst="rect">
            <a:avLst/>
          </a:prstGeom>
          <a:noFill/>
        </p:spPr>
      </p:pic>
      <p:pic>
        <p:nvPicPr>
          <p:cNvPr id="1032" name="Picture 8" descr="http://i.istockimg.com/file_thumbview_approve/6820398/2/stock-illustration-6820398-cartoon-traffic-light.jpg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563888" y="332656"/>
            <a:ext cx="1224136" cy="1270620"/>
          </a:xfrm>
          <a:prstGeom prst="rect">
            <a:avLst/>
          </a:prstGeom>
          <a:noFill/>
        </p:spPr>
      </p:pic>
      <p:sp>
        <p:nvSpPr>
          <p:cNvPr id="27" name="מחומש 26"/>
          <p:cNvSpPr/>
          <p:nvPr/>
        </p:nvSpPr>
        <p:spPr>
          <a:xfrm rot="10800000">
            <a:off x="7380312" y="836712"/>
            <a:ext cx="1368152" cy="720080"/>
          </a:xfrm>
          <a:prstGeom prst="homePlat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pic>
        <p:nvPicPr>
          <p:cNvPr id="1040" name="Picture 16" descr="https://encrypted-tbn3.gstatic.com/images?q=tbn:ANd9GcQO04zVVQ7o0rq3m39457ehOcq-Sk554k8cAt9EeI6c3dS06nM-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588224" y="4797152"/>
            <a:ext cx="895350" cy="1228726"/>
          </a:xfrm>
          <a:prstGeom prst="rect">
            <a:avLst/>
          </a:prstGeom>
          <a:noFill/>
        </p:spPr>
      </p:pic>
      <p:pic>
        <p:nvPicPr>
          <p:cNvPr id="1046" name="Picture 22" descr="http://alzaheer.files.wordpress.com/2010/03/drs4_1.png?w=652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452320" y="1556792"/>
            <a:ext cx="1368152" cy="1864644"/>
          </a:xfrm>
          <a:prstGeom prst="rect">
            <a:avLst/>
          </a:prstGeom>
          <a:noFill/>
        </p:spPr>
      </p:pic>
      <p:sp>
        <p:nvSpPr>
          <p:cNvPr id="35" name="מלבן 34"/>
          <p:cNvSpPr/>
          <p:nvPr/>
        </p:nvSpPr>
        <p:spPr>
          <a:xfrm>
            <a:off x="7668344" y="3068960"/>
            <a:ext cx="1080120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بيت للسيارة</a:t>
            </a:r>
            <a:endParaRPr lang="he-IL" dirty="0"/>
          </a:p>
        </p:txBody>
      </p:sp>
      <p:sp>
        <p:nvSpPr>
          <p:cNvPr id="36" name="מלבן 35"/>
          <p:cNvSpPr/>
          <p:nvPr/>
        </p:nvSpPr>
        <p:spPr>
          <a:xfrm>
            <a:off x="5652120" y="2636912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16" action="ppaction://hlinksldjump"/>
              </a:rPr>
              <a:t>2</a:t>
            </a:r>
            <a:endParaRPr lang="he-IL" dirty="0"/>
          </a:p>
        </p:txBody>
      </p:sp>
      <p:sp>
        <p:nvSpPr>
          <p:cNvPr id="37" name="מלבן 36"/>
          <p:cNvSpPr/>
          <p:nvPr/>
        </p:nvSpPr>
        <p:spPr>
          <a:xfrm>
            <a:off x="6732240" y="6093296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17" action="ppaction://hlinksldjump"/>
              </a:rPr>
              <a:t>8</a:t>
            </a:r>
            <a:endParaRPr lang="he-IL" dirty="0"/>
          </a:p>
        </p:txBody>
      </p:sp>
      <p:sp>
        <p:nvSpPr>
          <p:cNvPr id="38" name="מלבן 37"/>
          <p:cNvSpPr/>
          <p:nvPr/>
        </p:nvSpPr>
        <p:spPr>
          <a:xfrm>
            <a:off x="1187624" y="6093296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18" action="ppaction://hlinksldjump"/>
              </a:rPr>
              <a:t>6</a:t>
            </a:r>
            <a:endParaRPr lang="he-IL" dirty="0"/>
          </a:p>
        </p:txBody>
      </p:sp>
      <p:sp>
        <p:nvSpPr>
          <p:cNvPr id="39" name="מלבן 38"/>
          <p:cNvSpPr/>
          <p:nvPr/>
        </p:nvSpPr>
        <p:spPr>
          <a:xfrm>
            <a:off x="1835696" y="2708920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19" action="ppaction://hlinksldjump"/>
              </a:rPr>
              <a:t>4</a:t>
            </a:r>
            <a:endParaRPr lang="he-IL" dirty="0"/>
          </a:p>
        </p:txBody>
      </p:sp>
      <p:pic>
        <p:nvPicPr>
          <p:cNvPr id="26" name="Picture 16" descr="https://encrypted-tbn3.gstatic.com/images?q=tbn:ANd9GcQO04zVVQ7o0rq3m39457ehOcq-Sk554k8cAt9EeI6c3dS06nM-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115616" y="4941168"/>
            <a:ext cx="895350" cy="1228726"/>
          </a:xfrm>
          <a:prstGeom prst="rect">
            <a:avLst/>
          </a:prstGeom>
          <a:noFill/>
        </p:spPr>
      </p:pic>
      <p:pic>
        <p:nvPicPr>
          <p:cNvPr id="28" name="Picture 2" descr="http://www.jewelsuae.com/psd/allDoroos/gif/movingCar/rabbit.gif">
            <a:hlinkClick r:id="rId20"/>
          </p:cNvPr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 rot="16200000">
            <a:off x="196082" y="1684238"/>
            <a:ext cx="1838325" cy="12954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33 -0.0676 C -0.0434 -0.06991 -0.07448 -0.07061 -0.10538 -0.07454 C -0.12066 -0.0764 -0.13507 -0.08519 -0.15017 -0.0882 C -0.15469 -0.08913 -0.19184 -0.0926 -0.19479 -0.09283 C -0.2092 -0.09839 -0.22344 -0.09885 -0.23802 -0.10209 C -0.33056 -0.09978 -0.31337 -0.12593 -0.34826 -0.07917 C -0.34878 -0.07616 -0.34931 -0.07292 -0.35017 -0.06991 C -0.35087 -0.06737 -0.35556 -0.06158 -0.35365 -0.06297 C -0.31493 -0.09052 -0.33993 -0.08473 -0.29479 -0.10904 C -0.27934 -0.1176 -0.26302 -0.12362 -0.2467 -0.12964 C -0.20486 -0.14515 -0.12083 -0.17339 -0.12083 -0.17339 C 0.09618 -0.1632 -0.00104 -0.2213 0.03941 -0.11598 C 0.03958 -0.11459 0.04219 -0.09306 0.04288 -0.09052 C 0.04444 -0.08473 0.04774 -0.0801 0.04983 -0.07454 C 0.025 -0.06343 0.01319 -0.08936 -0.00538 -0.10672 C -0.01701 -0.1176 -0.02865 -0.12894 -0.04167 -0.13658 C -0.09115 -0.16529 -0.13299 -0.18218 -0.18455 -0.18704 C -0.3092 -0.13797 -0.3684 -0.15394 -0.4434 -0.05603 C -0.45729 -0.03774 -0.46858 -0.01621 -0.48125 0.0037 C -0.49167 0.03888 -0.50521 0.07291 -0.51233 0.10948 C -0.53333 0.21828 -0.51076 0.15578 -0.50712 0.14629 C -0.5 0.10856 -0.48003 0.0736 -0.46753 0.03819 C -0.45781 0.01041 -0.45208 -0.02339 -0.43125 -0.04005 C -0.42708 -0.04839 -0.42378 -0.05371 -0.4158 -0.05371 " pathEditMode="relative" ptsTypes="fffffffffffffffffffffffA">
                                      <p:cBhvr>
                                        <p:cTn id="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83333E-6 -7.77778E-6 C -0.01077 0.01435 -0.01077 0.03124 -0.01563 0.05046 C -0.01615 0.05671 -0.0165 0.06296 -0.01737 0.06898 C -0.01806 0.07361 -0.02084 0.07777 -0.02067 0.08263 C -0.01997 0.1162 -0.0158 0.14722 -0.01042 0.17939 C -0.00799 0.21018 -0.00261 0.2405 -0.00174 0.27129 C -0.00035 0.31944 -0.00105 0.36782 -5.83333E-6 0.41597 C 0.00017 0.42754 0.00156 0.42777 0.00347 0.4368 C 0.00416 0.43981 0.00451 0.44305 0.0052 0.44606 C 0.00572 0.44837 0.00798 0.45439 0.00677 0.45277 C 0.00034 0.44421 0.00069 0.42986 -0.00174 0.41828 C -0.00521 0.29722 -0.00487 0.17106 0.00677 0.05046 C 0.00624 0.03981 0.01128 0.02523 0.0052 0.01828 C -0.00087 0.01111 -0.01181 0.01597 -0.0191 0.0206 C -0.02726 0.02569 -0.03803 0.04606 -0.03803 0.04606 C -0.04219 0.06226 -0.04584 0.07384 -0.0415 0.09189 C -0.03855 0.10393 -0.02935 0.12638 -0.02935 0.12638 C -0.02448 0.17175 -0.03299 0.10023 -0.0191 0.17476 C -0.01771 0.18217 -0.01841 0.19004 -0.01737 0.19768 C -0.01494 0.21643 -0.0132 0.21435 -0.01042 0.23217 C -0.00834 0.24513 -0.00799 0.26365 -0.00695 0.27592 C -0.00573 0.29073 -0.00226 0.30486 -5.83333E-6 0.31944 C 0.00173 0.35925 0.00156 0.3993 0.00347 0.43911 C 0.00399 0.44837 0.00538 0.47499 0.01371 0.48055 " pathEditMode="relative" ptsTypes="fffffffffffffffffffffffA">
                                      <p:cBhvr>
                                        <p:cTn id="1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8" descr="http://img.rjeem.com/imgcache/2012/12/21648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0"/>
            <a:ext cx="8496944" cy="7101408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        فريق النسور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13314" name="AutoShape 2" descr="http://dc147.4shared.com/doc/3eTCVeZj/preview_html_m4af573cc.gif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5580112" y="-1871663"/>
            <a:ext cx="258127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1026" name="Picture 2" descr="http://www.coolpage.com/boat_animation.gif">
            <a:hlinkClick r:id="rId5"/>
          </p:cNvPr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52320" y="2060848"/>
            <a:ext cx="1428750" cy="1371601"/>
          </a:xfrm>
          <a:prstGeom prst="rect">
            <a:avLst/>
          </a:prstGeom>
          <a:noFill/>
        </p:spPr>
      </p:pic>
      <p:pic>
        <p:nvPicPr>
          <p:cNvPr id="1028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6228183" y="3501007"/>
            <a:ext cx="1224137" cy="4104456"/>
          </a:xfrm>
          <a:prstGeom prst="rect">
            <a:avLst/>
          </a:prstGeom>
          <a:noFill/>
        </p:spPr>
      </p:pic>
      <p:pic>
        <p:nvPicPr>
          <p:cNvPr id="8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2195735" y="3501008"/>
            <a:ext cx="1224137" cy="4104456"/>
          </a:xfrm>
          <a:prstGeom prst="rect">
            <a:avLst/>
          </a:prstGeom>
          <a:noFill/>
        </p:spPr>
      </p:pic>
      <p:pic>
        <p:nvPicPr>
          <p:cNvPr id="9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3568" y="1988840"/>
            <a:ext cx="1224137" cy="4104456"/>
          </a:xfrm>
          <a:prstGeom prst="rect">
            <a:avLst/>
          </a:prstGeom>
          <a:noFill/>
        </p:spPr>
      </p:pic>
      <p:pic>
        <p:nvPicPr>
          <p:cNvPr id="10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2195735" y="116633"/>
            <a:ext cx="1224137" cy="4104456"/>
          </a:xfrm>
          <a:prstGeom prst="rect">
            <a:avLst/>
          </a:prstGeom>
          <a:noFill/>
        </p:spPr>
      </p:pic>
      <p:pic>
        <p:nvPicPr>
          <p:cNvPr id="11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6012160" y="116633"/>
            <a:ext cx="1224137" cy="4104456"/>
          </a:xfrm>
          <a:prstGeom prst="rect">
            <a:avLst/>
          </a:prstGeom>
          <a:noFill/>
        </p:spPr>
      </p:pic>
      <p:pic>
        <p:nvPicPr>
          <p:cNvPr id="12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68344" y="1556792"/>
            <a:ext cx="1224137" cy="4104456"/>
          </a:xfrm>
          <a:prstGeom prst="rect">
            <a:avLst/>
          </a:prstGeom>
          <a:noFill/>
        </p:spPr>
      </p:pic>
      <p:pic>
        <p:nvPicPr>
          <p:cNvPr id="4" name="Picture 2" descr="http://www.jewelsuae.com/psd/allDoroos/gif/movingCar/rabbit.gif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11012912">
            <a:off x="1992841" y="5213119"/>
            <a:ext cx="1838325" cy="1295401"/>
          </a:xfrm>
          <a:prstGeom prst="rect">
            <a:avLst/>
          </a:prstGeom>
          <a:noFill/>
        </p:spPr>
      </p:pic>
      <p:pic>
        <p:nvPicPr>
          <p:cNvPr id="5" name="Picture 4" descr="http://www.q-t.gov.sa/images/warning%20signals/17.gif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771800" y="4149080"/>
            <a:ext cx="476250" cy="792088"/>
          </a:xfrm>
          <a:prstGeom prst="rect">
            <a:avLst/>
          </a:prstGeom>
          <a:noFill/>
        </p:spPr>
      </p:pic>
      <p:pic>
        <p:nvPicPr>
          <p:cNvPr id="1032" name="Picture 8" descr="http://i.istockimg.com/file_thumbview_approve/6820398/2/stock-illustration-6820398-cartoon-traffic-light.jpg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563888" y="332656"/>
            <a:ext cx="1224136" cy="1270620"/>
          </a:xfrm>
          <a:prstGeom prst="rect">
            <a:avLst/>
          </a:prstGeom>
          <a:noFill/>
        </p:spPr>
      </p:pic>
      <p:sp>
        <p:nvSpPr>
          <p:cNvPr id="27" name="מחומש 26"/>
          <p:cNvSpPr/>
          <p:nvPr/>
        </p:nvSpPr>
        <p:spPr>
          <a:xfrm rot="10800000">
            <a:off x="7380312" y="836712"/>
            <a:ext cx="1368152" cy="720080"/>
          </a:xfrm>
          <a:prstGeom prst="homePlat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pic>
        <p:nvPicPr>
          <p:cNvPr id="1040" name="Picture 16" descr="https://encrypted-tbn3.gstatic.com/images?q=tbn:ANd9GcQO04zVVQ7o0rq3m39457ehOcq-Sk554k8cAt9EeI6c3dS06nM-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588224" y="4797152"/>
            <a:ext cx="895350" cy="1228726"/>
          </a:xfrm>
          <a:prstGeom prst="rect">
            <a:avLst/>
          </a:prstGeom>
          <a:noFill/>
        </p:spPr>
      </p:pic>
      <p:pic>
        <p:nvPicPr>
          <p:cNvPr id="1046" name="Picture 22" descr="http://alzaheer.files.wordpress.com/2010/03/drs4_1.png?w=652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452320" y="1556792"/>
            <a:ext cx="1368152" cy="1864644"/>
          </a:xfrm>
          <a:prstGeom prst="rect">
            <a:avLst/>
          </a:prstGeom>
          <a:noFill/>
        </p:spPr>
      </p:pic>
      <p:sp>
        <p:nvSpPr>
          <p:cNvPr id="35" name="מלבן 34"/>
          <p:cNvSpPr/>
          <p:nvPr/>
        </p:nvSpPr>
        <p:spPr>
          <a:xfrm>
            <a:off x="7668344" y="3068960"/>
            <a:ext cx="1080120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بيت للسيارة</a:t>
            </a:r>
            <a:endParaRPr lang="he-IL" dirty="0"/>
          </a:p>
        </p:txBody>
      </p:sp>
      <p:sp>
        <p:nvSpPr>
          <p:cNvPr id="36" name="מלבן 35"/>
          <p:cNvSpPr/>
          <p:nvPr/>
        </p:nvSpPr>
        <p:spPr>
          <a:xfrm>
            <a:off x="5652120" y="2636912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18" action="ppaction://hlinksldjump"/>
              </a:rPr>
              <a:t>2</a:t>
            </a:r>
            <a:endParaRPr lang="he-IL" dirty="0"/>
          </a:p>
        </p:txBody>
      </p:sp>
      <p:sp>
        <p:nvSpPr>
          <p:cNvPr id="37" name="מלבן 36"/>
          <p:cNvSpPr/>
          <p:nvPr/>
        </p:nvSpPr>
        <p:spPr>
          <a:xfrm>
            <a:off x="6732240" y="6093296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19" action="ppaction://hlinksldjump"/>
              </a:rPr>
              <a:t>8</a:t>
            </a:r>
            <a:endParaRPr lang="he-IL" dirty="0"/>
          </a:p>
        </p:txBody>
      </p:sp>
      <p:sp>
        <p:nvSpPr>
          <p:cNvPr id="38" name="מלבן 37"/>
          <p:cNvSpPr/>
          <p:nvPr/>
        </p:nvSpPr>
        <p:spPr>
          <a:xfrm>
            <a:off x="1187624" y="6093296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20" action="ppaction://hlinksldjump"/>
              </a:rPr>
              <a:t>6</a:t>
            </a:r>
            <a:endParaRPr lang="he-IL" dirty="0"/>
          </a:p>
        </p:txBody>
      </p:sp>
      <p:sp>
        <p:nvSpPr>
          <p:cNvPr id="39" name="מלבן 38"/>
          <p:cNvSpPr/>
          <p:nvPr/>
        </p:nvSpPr>
        <p:spPr>
          <a:xfrm>
            <a:off x="1835696" y="2708920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21" action="ppaction://hlinksldjump"/>
              </a:rPr>
              <a:t>4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511 0.00625 C 0.05539 0.00185 0.06129 0.00394 0.06511 0.00857 C 0.06997 0.01435 0.07431 0.02083 0.07882 0.02708 C 0.08108 0.03032 0.08178 0.03519 0.08403 0.03843 C 0.08646 0.04213 0.09011 0.04421 0.09271 0.04769 C 0.10452 0.06343 0.11094 0.07477 0.12535 0.08681 C 0.13959 0.09884 0.12205 0.08935 0.13577 0.09815 C 0.15782 0.1125 0.18021 0.12662 0.20296 0.13958 C 0.22761 0.15347 0.254 0.16898 0.28056 0.17407 C 0.32275 0.17153 0.35556 0.17384 0.39428 0.1581 C 0.40139 0.15509 0.40799 0.14977 0.41511 0.14653 C 0.42657 0.13565 0.43004 0.13264 0.44271 0.12593 C 0.44514 0.12477 0.44705 0.12245 0.44948 0.1213 C 0.45174 0.12014 0.45851 0.11759 0.45643 0.11898 C 0.44237 0.12847 0.42709 0.13264 0.41164 0.13495 C 0.26181 0.13287 0.27657 0.16551 0.18403 0.09583 C 0.17587 0.08958 0.16962 0.07963 0.16164 0.07292 C 0.14028 0.05509 0.11789 0.03935 0.09601 0.02245 C 0.0875 0.01597 0.0823 0.00394 0.07535 -0.00532 C 0.07362 -0.00764 0.07014 -0.01204 0.07014 -0.01204 C 0.06598 -0.02361 0.05903 -0.02824 0.05469 -0.03958 C 0.04809 -0.03125 0.04237 -0.02731 0.05122 -0.00972 C 0.05348 -0.00509 0.05938 -0.00718 0.06337 -0.00532 C 0.075 0.00023 0.08559 0.00903 0.09601 0.01782 C 0.14098 0.05532 0.18559 0.08819 0.23924 0.09375 C 0.29011 0.12685 0.35261 0.12014 0.40643 0.1213 C 0.43577 0.11968 0.46494 0.11528 0.49428 0.11667 C 0.49948 0.1169 0.51164 0.12083 0.50816 0.12593 C 0.49844 0.14028 0.46181 0.14884 0.44601 0.15116 C 0.37518 0.14259 0.32726 0.13588 0.26337 0.12361 C 0.21146 0.08403 0.14862 0.07708 0.09775 0.0338 C 0.06737 0.0081 0.09809 0.02685 0.06337 0.00162 C 0.0573 -0.00278 0.05053 -0.00556 0.04428 -0.00972 C 0.04237 -0.01088 0.04098 -0.01319 0.03924 -0.01435 C 0.03768 -0.01551 0.0323 -0.01736 0.03403 -0.01667 C 0.05122 -0.00995 0.06858 -0.00301 0.08577 0.00394 C 0.17553 0.08912 0.13664 0.05486 0.20122 0.10972 C 0.20799 0.11551 0.2165 0.11644 0.22362 0.1213 C 0.22917 0.125 0.23351 0.13171 0.23924 0.13495 C 0.25035 0.14097 0.26233 0.14375 0.27362 0.14884 C 0.304 0.1625 0.33473 0.17569 0.36684 0.1787 C 0.37744 0.18148 0.38733 0.18681 0.39775 0.19028 C 0.40417 0.18958 0.41077 0.19028 0.41684 0.18796 C 0.42153 0.18611 0.4257 0.17361 0.42882 0.16944 " pathEditMode="relative" ptsTypes="fffffffffffffffffffffffffffffffffffffffffffA">
                                      <p:cBhvr>
                                        <p:cTn id="6" dur="20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431 0.01064 C 0.1033 0.01296 0.10539 0.0118 0.1507 0.01134 C 0.16823 0.01088 0.18542 0.01018 0.20295 0.00995 C 0.21164 0.00949 0.22014 0.00902 0.229 0.00879 C 0.2441 0.00763 0.21806 0.00949 0.25521 0.00787 C 0.2691 0.0074 0.28004 0.00648 0.29427 0.00601 C 0.31667 0.00463 0.27066 0.0074 0.32865 0.00532 C 0.34358 0.00463 0.35764 0.00324 0.37257 0.00254 C 0.38264 0.00231 0.41476 0.00185 0.41997 0.00185 C 0.4507 4.44444E-6 0.41823 0.00185 0.49983 4.44444E-6 C 0.50486 -0.00024 0.50973 -0.00024 0.51441 -0.00047 C 0.51997 -0.0007 0.53073 -0.00116 0.53073 -0.00116 C 0.50886 0.01111 0.42483 0.00787 0.38559 0.00995 C 0.3632 0.01111 0.34098 0.01203 0.31875 0.01342 C 0.29948 0.01435 0.28125 0.01643 0.26181 0.01713 C 0.24618 0.01782 0.23021 0.01736 0.21441 0.01759 C 0.19375 0.01736 0.17223 0.01828 0.15243 0.01666 C 0.14896 0.01643 0.14618 0.01597 0.14271 0.01574 C 0.12986 0.01458 0.13108 0.01527 0.11979 0.01412 C 0.11389 0.01342 0.10886 0.01226 0.10348 0.01134 C 0.09462 0.0081 0.0915 0.00509 0.10677 0.00231 C 0.11337 0.00231 0.11997 0.00208 0.12622 0.00254 C 0.13229 0.003 0.13733 0.00416 0.14271 0.00486 C 0.14653 0.00555 0.15139 0.00532 0.15573 0.00555 C 0.16077 0.00601 0.16528 0.00694 0.17049 0.00717 C 0.1849 0.00787 0.19983 0.00833 0.21441 0.00879 C 0.26893 0.00856 0.29705 0.0081 0.34323 0.00717 C 0.36632 0.00625 0.39045 0.00578 0.41337 0.00463 C 0.43976 0.003 0.4283 0.00277 0.45417 0.00231 C 0.47101 0.00185 0.52309 0.00162 0.53229 0.00138 C 0.54132 0.00069 0.53993 -0.00024 0.53733 -0.00186 C 0.53507 -0.01528 0.52934 -0.02848 0.52431 -0.04167 C 0.52309 -0.04075 0.52153 -0.03982 0.52101 -0.03866 C 0.52049 -0.03774 0.52032 -0.03658 0.51945 -0.03565 C 0.51736 -0.03357 0.51424 -0.03195 0.51285 -0.02987 C 0.50591 -0.03473 0.51094 -0.04144 0.52101 -0.04584 C 0.52223 -0.04792 0.52327 -0.04954 0.52604 -0.05116 C 0.52691 -0.05325 0.52969 -0.05741 0.52604 -0.05903 C 0.52431 -0.0595 0.51615 -0.05926 0.51615 -0.05926 " pathEditMode="relative" rAng="0" ptsTypes="ffffffffffffffffffffffffffffffffffffff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400" y="-3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8" descr="http://img.rjeem.com/imgcache/2012/12/21648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0"/>
            <a:ext cx="8496944" cy="7101408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        فريق النسور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13314" name="AutoShape 2" descr="http://dc147.4shared.com/doc/3eTCVeZj/preview_html_m4af573cc.gif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5621338" y="-1790700"/>
            <a:ext cx="258127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1026" name="Picture 2" descr="http://www.coolpage.com/boat_animation.gif">
            <a:hlinkClick r:id="rId5"/>
          </p:cNvPr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52320" y="2060848"/>
            <a:ext cx="1428750" cy="1371601"/>
          </a:xfrm>
          <a:prstGeom prst="rect">
            <a:avLst/>
          </a:prstGeom>
          <a:noFill/>
        </p:spPr>
      </p:pic>
      <p:pic>
        <p:nvPicPr>
          <p:cNvPr id="1028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6228183" y="3501007"/>
            <a:ext cx="1224137" cy="4104456"/>
          </a:xfrm>
          <a:prstGeom prst="rect">
            <a:avLst/>
          </a:prstGeom>
          <a:noFill/>
        </p:spPr>
      </p:pic>
      <p:pic>
        <p:nvPicPr>
          <p:cNvPr id="8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2195735" y="3501008"/>
            <a:ext cx="1224137" cy="4104456"/>
          </a:xfrm>
          <a:prstGeom prst="rect">
            <a:avLst/>
          </a:prstGeom>
          <a:noFill/>
        </p:spPr>
      </p:pic>
      <p:pic>
        <p:nvPicPr>
          <p:cNvPr id="9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3568" y="1988840"/>
            <a:ext cx="1224137" cy="4104456"/>
          </a:xfrm>
          <a:prstGeom prst="rect">
            <a:avLst/>
          </a:prstGeom>
          <a:noFill/>
        </p:spPr>
      </p:pic>
      <p:pic>
        <p:nvPicPr>
          <p:cNvPr id="10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2195735" y="116633"/>
            <a:ext cx="1224137" cy="4104456"/>
          </a:xfrm>
          <a:prstGeom prst="rect">
            <a:avLst/>
          </a:prstGeom>
          <a:noFill/>
        </p:spPr>
      </p:pic>
      <p:pic>
        <p:nvPicPr>
          <p:cNvPr id="11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6012160" y="116633"/>
            <a:ext cx="1224137" cy="4104456"/>
          </a:xfrm>
          <a:prstGeom prst="rect">
            <a:avLst/>
          </a:prstGeom>
          <a:noFill/>
        </p:spPr>
      </p:pic>
      <p:pic>
        <p:nvPicPr>
          <p:cNvPr id="12" name="Picture 4" descr="http://2.bp.blogspot.com/-aJFkrSb2zsk/TfCnGdfNH6I/AAAAAAAAAG4/I3lM904MDqg/s1600/Road.bmp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68344" y="1556792"/>
            <a:ext cx="1224137" cy="4104456"/>
          </a:xfrm>
          <a:prstGeom prst="rect">
            <a:avLst/>
          </a:prstGeom>
          <a:noFill/>
        </p:spPr>
      </p:pic>
      <p:pic>
        <p:nvPicPr>
          <p:cNvPr id="4" name="Picture 2" descr="http://www.jewelsuae.com/psd/allDoroos/gif/movingCar/rabbit.gif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5400000">
            <a:off x="7501692" y="4832086"/>
            <a:ext cx="1838325" cy="1295401"/>
          </a:xfrm>
          <a:prstGeom prst="rect">
            <a:avLst/>
          </a:prstGeom>
          <a:noFill/>
        </p:spPr>
      </p:pic>
      <p:pic>
        <p:nvPicPr>
          <p:cNvPr id="5" name="Picture 4" descr="http://www.q-t.gov.sa/images/warning%20signals/17.gif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771800" y="4149080"/>
            <a:ext cx="476250" cy="792088"/>
          </a:xfrm>
          <a:prstGeom prst="rect">
            <a:avLst/>
          </a:prstGeom>
          <a:noFill/>
        </p:spPr>
      </p:pic>
      <p:pic>
        <p:nvPicPr>
          <p:cNvPr id="1032" name="Picture 8" descr="http://i.istockimg.com/file_thumbview_approve/6820398/2/stock-illustration-6820398-cartoon-traffic-light.jpg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563888" y="332656"/>
            <a:ext cx="1224136" cy="1270620"/>
          </a:xfrm>
          <a:prstGeom prst="rect">
            <a:avLst/>
          </a:prstGeom>
          <a:noFill/>
        </p:spPr>
      </p:pic>
      <p:sp>
        <p:nvSpPr>
          <p:cNvPr id="27" name="מחומש 26"/>
          <p:cNvSpPr/>
          <p:nvPr/>
        </p:nvSpPr>
        <p:spPr>
          <a:xfrm rot="10800000">
            <a:off x="7380312" y="836712"/>
            <a:ext cx="1368152" cy="720080"/>
          </a:xfrm>
          <a:prstGeom prst="homePlat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pic>
        <p:nvPicPr>
          <p:cNvPr id="1046" name="Picture 22" descr="http://alzaheer.files.wordpress.com/2010/03/drs4_1.png?w=652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452320" y="1556792"/>
            <a:ext cx="1368152" cy="1864644"/>
          </a:xfrm>
          <a:prstGeom prst="rect">
            <a:avLst/>
          </a:prstGeom>
          <a:noFill/>
        </p:spPr>
      </p:pic>
      <p:sp>
        <p:nvSpPr>
          <p:cNvPr id="35" name="מלבן 34"/>
          <p:cNvSpPr/>
          <p:nvPr/>
        </p:nvSpPr>
        <p:spPr>
          <a:xfrm>
            <a:off x="7668344" y="3068960"/>
            <a:ext cx="1080120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بيت للسيارة</a:t>
            </a:r>
            <a:endParaRPr lang="he-IL" dirty="0"/>
          </a:p>
        </p:txBody>
      </p:sp>
      <p:sp>
        <p:nvSpPr>
          <p:cNvPr id="36" name="מלבן 35"/>
          <p:cNvSpPr/>
          <p:nvPr/>
        </p:nvSpPr>
        <p:spPr>
          <a:xfrm>
            <a:off x="5652120" y="2636912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16" action="ppaction://hlinksldjump"/>
              </a:rPr>
              <a:t>2</a:t>
            </a:r>
            <a:endParaRPr lang="he-IL" dirty="0"/>
          </a:p>
        </p:txBody>
      </p:sp>
      <p:sp>
        <p:nvSpPr>
          <p:cNvPr id="37" name="מלבן 36"/>
          <p:cNvSpPr/>
          <p:nvPr/>
        </p:nvSpPr>
        <p:spPr>
          <a:xfrm>
            <a:off x="6732240" y="6093296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17" action="ppaction://hlinksldjump"/>
              </a:rPr>
              <a:t>8</a:t>
            </a:r>
            <a:endParaRPr lang="he-IL" dirty="0"/>
          </a:p>
        </p:txBody>
      </p:sp>
      <p:sp>
        <p:nvSpPr>
          <p:cNvPr id="38" name="מלבן 37"/>
          <p:cNvSpPr/>
          <p:nvPr/>
        </p:nvSpPr>
        <p:spPr>
          <a:xfrm>
            <a:off x="1187624" y="6093296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18" action="ppaction://hlinksldjump"/>
              </a:rPr>
              <a:t>6</a:t>
            </a:r>
            <a:endParaRPr lang="he-IL" dirty="0"/>
          </a:p>
        </p:txBody>
      </p:sp>
      <p:sp>
        <p:nvSpPr>
          <p:cNvPr id="39" name="מלבן 38"/>
          <p:cNvSpPr/>
          <p:nvPr/>
        </p:nvSpPr>
        <p:spPr>
          <a:xfrm>
            <a:off x="1835696" y="2708920"/>
            <a:ext cx="792088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19" action="ppaction://hlinksldjump"/>
              </a:rPr>
              <a:t>4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48148E-6 C -0.00104 -0.10671 -0.00174 -0.21342 -0.0033 -0.32014 C -0.00347 -0.33287 -0.00434 -0.35787 -0.01493 -0.36227 C -0.01875 -0.36088 -0.02309 -0.36065 -0.02656 -0.35787 C -0.03264 -0.35278 -0.04496 -0.31782 -0.04496 -0.31782 C -0.04792 -0.31041 -0.05 -0.29352 -0.05 -0.29352 C -0.04878 -0.26227 -0.04896 -0.23102 -0.04653 -0.2 C -0.04566 -0.18865 -0.03646 -0.175 -0.03333 -0.16458 C -0.0243 -0.13541 -0.01371 -0.10717 -0.00486 -0.07778 C -0.00174 -0.06759 0.00052 -0.05694 0.00347 -0.04676 C 0.00538 -0.04004 0.00799 -0.03356 0.01007 -0.02685 C 0.01406 -0.01389 0.0158 0.00371 0.02674 0.0088 C 0.0283 -0.04791 0.02708 -0.09676 0.01337 -0.15115 C 0.01215 -0.15625 0.01146 -0.16157 0.01007 -0.16666 C 0.00868 -0.17129 0.00642 -0.17546 0.00504 -0.18009 C 0.00191 -0.19097 -0.0033 -0.21342 -0.0033 -0.21342 C -0.00555 -0.23171 -0.0092 -0.24861 -0.01163 -0.26666 C -0.01111 -0.31713 -0.01094 -0.36736 -0.0099 -0.41782 C -0.00972 -0.42662 -0.00885 -0.42615 -0.00486 -0.43125 C 0.00156 -0.42824 2.77778E-6 -0.43125 2.77778E-6 -0.42222 " pathEditMode="relative" ptsTypes="fffffffffffffffffff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up.arab-x.com/Mar10/TdD40838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964488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19256" cy="576064"/>
          </a:xfrm>
        </p:spPr>
        <p:txBody>
          <a:bodyPr>
            <a:normAutofit fontScale="90000"/>
          </a:bodyPr>
          <a:lstStyle/>
          <a:p>
            <a:r>
              <a:rPr lang="ar-SA" sz="3100" b="1" dirty="0" smtClean="0"/>
              <a:t>نعين </a:t>
            </a:r>
            <a:r>
              <a:rPr lang="ar-SA" sz="3100" b="1" dirty="0" smtClean="0"/>
              <a:t>الأفعال الماضية في الجمل التالية ،ثم نحولها إلى صيغة </a:t>
            </a:r>
            <a:r>
              <a:rPr lang="ar-SA" sz="3100" b="1" dirty="0" smtClean="0"/>
              <a:t>المضارع</a:t>
            </a:r>
            <a:endParaRPr lang="he-IL" sz="31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ar-SA" dirty="0" smtClean="0">
                <a:hlinkClick r:id="rId4" action="ppaction://hlinksldjump"/>
              </a:rPr>
              <a:t>سَمِعَ</a:t>
            </a:r>
            <a:r>
              <a:rPr lang="ar-SA" dirty="0" smtClean="0"/>
              <a:t> </a:t>
            </a:r>
            <a:r>
              <a:rPr lang="ar-SA" dirty="0">
                <a:hlinkClick r:id="rId5" action="ppaction://hlinksldjump"/>
              </a:rPr>
              <a:t>الْ</a:t>
            </a:r>
            <a:r>
              <a:rPr lang="ar-SA" dirty="0">
                <a:hlinkClick r:id="rId6" action="ppaction://hlinksldjump"/>
              </a:rPr>
              <a:t>قِطُّ هذِهِ الكلمات </a:t>
            </a:r>
            <a:r>
              <a:rPr lang="ar-SA" dirty="0">
                <a:hlinkClick r:id="rId4" action="ppaction://hlinksldjump"/>
              </a:rPr>
              <a:t>فانتصبت</a:t>
            </a:r>
            <a:r>
              <a:rPr lang="ar-SA" dirty="0"/>
              <a:t> </a:t>
            </a:r>
            <a:r>
              <a:rPr lang="ar-SA" dirty="0">
                <a:hlinkClick r:id="rId6" action="ppaction://hlinksldjump"/>
              </a:rPr>
              <a:t>أُذُناهُ</a:t>
            </a:r>
            <a:r>
              <a:rPr lang="ar-SA" dirty="0" smtClean="0">
                <a:hlinkClick r:id="rId6" action="ppaction://hlinksldjump"/>
              </a:rPr>
              <a:t>.</a:t>
            </a:r>
            <a:endParaRPr lang="ar-SA" dirty="0" smtClean="0"/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ar-SA" dirty="0" smtClean="0">
                <a:hlinkClick r:id="rId4" action="ppaction://hlinksldjump"/>
              </a:rPr>
              <a:t>نَظَرَ</a:t>
            </a:r>
            <a:r>
              <a:rPr lang="ar-SA" dirty="0" smtClean="0"/>
              <a:t> </a:t>
            </a:r>
            <a:r>
              <a:rPr lang="ar-SA" dirty="0">
                <a:hlinkClick r:id="rId6" action="ppaction://hlinksldjump"/>
              </a:rPr>
              <a:t>الشابُ </a:t>
            </a:r>
            <a:r>
              <a:rPr lang="ar-SA" dirty="0" smtClean="0">
                <a:hlinkClick r:id="rId6" action="ppaction://hlinksldjump"/>
              </a:rPr>
              <a:t>إليهِ </a:t>
            </a:r>
            <a:r>
              <a:rPr lang="ar-SA" dirty="0">
                <a:hlinkClick r:id="rId6" action="ppaction://hlinksldjump"/>
              </a:rPr>
              <a:t>بِحيرةٍ .</a:t>
            </a:r>
            <a:endParaRPr lang="en-US" dirty="0"/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ar-SA" dirty="0" smtClean="0">
                <a:hlinkClick r:id="rId4" action="ppaction://hlinksldjump"/>
              </a:rPr>
              <a:t>فَأَخْبَروه</a:t>
            </a:r>
            <a:r>
              <a:rPr lang="ar-SA" dirty="0" smtClean="0">
                <a:hlinkClick r:id="rId6" action="ppaction://hlinksldjump"/>
              </a:rPr>
              <a:t>ُ </a:t>
            </a:r>
            <a:r>
              <a:rPr lang="ar-SA" dirty="0" smtClean="0">
                <a:hlinkClick r:id="rId6" action="ppaction://hlinksldjump"/>
              </a:rPr>
              <a:t>أَنَ </a:t>
            </a:r>
            <a:r>
              <a:rPr lang="ar-SA" dirty="0">
                <a:hlinkClick r:id="rId6" action="ppaction://hlinksldjump"/>
              </a:rPr>
              <a:t>كُلَّ هذِهِ الحقولِ ملكٌ لِلأُميرِ </a:t>
            </a:r>
            <a:r>
              <a:rPr lang="ar-SA" dirty="0" smtClean="0">
                <a:hlinkClick r:id="rId6" action="ppaction://hlinksldjump"/>
              </a:rPr>
              <a:t>نَبْهان.</a:t>
            </a:r>
            <a:endParaRPr lang="en-US" dirty="0" smtClean="0"/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ar-SA" dirty="0" smtClean="0">
                <a:hlinkClick r:id="rId6" action="ppaction://hlinksldjump"/>
              </a:rPr>
              <a:t>هذا </a:t>
            </a:r>
            <a:r>
              <a:rPr lang="ar-SA" dirty="0">
                <a:hlinkClick r:id="rId6" action="ppaction://hlinksldjump"/>
              </a:rPr>
              <a:t>أَرْنَبٌ </a:t>
            </a:r>
            <a:r>
              <a:rPr lang="ar-SA" dirty="0">
                <a:hlinkClick r:id="rId4" action="ppaction://hlinksldjump"/>
              </a:rPr>
              <a:t>أَرْسَلَهُ</a:t>
            </a:r>
            <a:r>
              <a:rPr lang="ar-SA" dirty="0"/>
              <a:t> </a:t>
            </a:r>
            <a:r>
              <a:rPr lang="ar-SA" dirty="0">
                <a:hlinkClick r:id="rId6" action="ppaction://hlinksldjump"/>
              </a:rPr>
              <a:t>إِلَيْكَ مُعَلِّمي الأَميرُ نَبْهان.</a:t>
            </a:r>
            <a:endParaRPr lang="en-US" dirty="0"/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ar-SA" dirty="0" smtClean="0">
                <a:hlinkClick r:id="rId4" action="ppaction://hlinksldjump"/>
              </a:rPr>
              <a:t>اسْتَقْبَلَهُ </a:t>
            </a:r>
            <a:r>
              <a:rPr lang="ar-SA" dirty="0">
                <a:hlinkClick r:id="rId6" action="ppaction://hlinksldjump"/>
              </a:rPr>
              <a:t>الغولُ بِمُنْتَهى الحَفاوةِ.</a:t>
            </a:r>
            <a:endParaRPr lang="en-US" dirty="0"/>
          </a:p>
          <a:p>
            <a:endParaRPr lang="he-IL" dirty="0"/>
          </a:p>
        </p:txBody>
      </p:sp>
      <p:sp>
        <p:nvSpPr>
          <p:cNvPr id="8" name="חץ ימינה 7"/>
          <p:cNvSpPr/>
          <p:nvPr/>
        </p:nvSpPr>
        <p:spPr>
          <a:xfrm>
            <a:off x="3131840" y="5517232"/>
            <a:ext cx="1152128" cy="64807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5" action="ppaction://hlinksldjump"/>
              </a:rPr>
              <a:t>تقدم</a:t>
            </a:r>
            <a:endParaRPr lang="he-IL" dirty="0"/>
          </a:p>
        </p:txBody>
      </p:sp>
      <p:sp>
        <p:nvSpPr>
          <p:cNvPr id="11" name="חץ שמאלה 10"/>
          <p:cNvSpPr/>
          <p:nvPr/>
        </p:nvSpPr>
        <p:spPr>
          <a:xfrm>
            <a:off x="1547664" y="5445224"/>
            <a:ext cx="1224136" cy="720080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7" action="ppaction://hlinksldjump"/>
              </a:rPr>
              <a:t>قف مكانك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up.arab-x.com/Mar10/TdD40838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964488" cy="666936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3600" b="1" u="sng" dirty="0" smtClean="0"/>
              <a:t>نَملأُ </a:t>
            </a:r>
            <a:r>
              <a:rPr lang="ar-SA" sz="3600" b="1" u="sng" dirty="0"/>
              <a:t>الجدولَ التالي بالأفعالِ </a:t>
            </a:r>
            <a:r>
              <a:rPr lang="ar-SA" sz="3600" b="1" u="sng" dirty="0" smtClean="0"/>
              <a:t>والحروف وفق</a:t>
            </a:r>
            <a:r>
              <a:rPr lang="ar-SA" sz="3600" b="1" u="sng" dirty="0" smtClean="0"/>
              <a:t> </a:t>
            </a:r>
            <a:r>
              <a:rPr lang="ar-SA" sz="3600" b="1" u="sng" dirty="0"/>
              <a:t>المطلوب.</a:t>
            </a:r>
            <a:endParaRPr lang="he-IL" sz="3600" dirty="0"/>
          </a:p>
        </p:txBody>
      </p:sp>
      <p:graphicFrame>
        <p:nvGraphicFramePr>
          <p:cNvPr id="5" name="מציין מיקום תוכן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5799747"/>
              </p:ext>
            </p:extLst>
          </p:nvPr>
        </p:nvGraphicFramePr>
        <p:xfrm>
          <a:off x="323528" y="1412776"/>
          <a:ext cx="8229600" cy="4928678"/>
        </p:xfrm>
        <a:graphic>
          <a:graphicData uri="http://schemas.openxmlformats.org/drawingml/2006/table">
            <a:tbl>
              <a:tblPr rtl="1" firstRow="1" bandRow="1">
                <a:tableStyleId>{7E9639D4-E3E2-4D34-9284-5A2195B3D0D7}</a:tableStyleId>
              </a:tblPr>
              <a:tblGrid>
                <a:gridCol w="2743200"/>
                <a:gridCol w="2743200"/>
                <a:gridCol w="2743200"/>
              </a:tblGrid>
              <a:tr h="486026">
                <a:tc>
                  <a:txBody>
                    <a:bodyPr/>
                    <a:lstStyle/>
                    <a:p>
                      <a:pPr rtl="1"/>
                      <a:r>
                        <a:rPr lang="ar-SA" sz="2800" dirty="0" smtClean="0"/>
                        <a:t>الفعل</a:t>
                      </a:r>
                      <a:endParaRPr lang="he-IL" sz="2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800" dirty="0" smtClean="0"/>
                        <a:t> حروف الجذر</a:t>
                      </a:r>
                      <a:endParaRPr lang="he-IL" sz="2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800" dirty="0" smtClean="0"/>
                        <a:t>حروف الزيادة</a:t>
                      </a:r>
                      <a:endParaRPr lang="he-IL" sz="2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800379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 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945594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1013136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905073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746336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מלבן 5"/>
          <p:cNvSpPr/>
          <p:nvPr/>
        </p:nvSpPr>
        <p:spPr>
          <a:xfrm>
            <a:off x="6372200" y="2132856"/>
            <a:ext cx="1800200" cy="57606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dirty="0" smtClean="0"/>
              <a:t>سَمِعَ </a:t>
            </a:r>
            <a:endParaRPr lang="he-IL" sz="3200" dirty="0"/>
          </a:p>
        </p:txBody>
      </p:sp>
      <p:sp>
        <p:nvSpPr>
          <p:cNvPr id="7" name="מלבן 6"/>
          <p:cNvSpPr/>
          <p:nvPr/>
        </p:nvSpPr>
        <p:spPr>
          <a:xfrm>
            <a:off x="6372200" y="3068960"/>
            <a:ext cx="1800200" cy="57606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dirty="0" smtClean="0"/>
              <a:t>اِنتصبت</a:t>
            </a:r>
            <a:endParaRPr lang="he-IL" sz="3600" dirty="0"/>
          </a:p>
        </p:txBody>
      </p:sp>
      <p:sp>
        <p:nvSpPr>
          <p:cNvPr id="8" name="מלבן 7"/>
          <p:cNvSpPr/>
          <p:nvPr/>
        </p:nvSpPr>
        <p:spPr>
          <a:xfrm>
            <a:off x="6372200" y="4077072"/>
            <a:ext cx="1800200" cy="57606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dirty="0" smtClean="0"/>
              <a:t>أَخْبَروهُ</a:t>
            </a:r>
            <a:endParaRPr lang="he-IL" sz="3600" dirty="0"/>
          </a:p>
        </p:txBody>
      </p:sp>
      <p:sp>
        <p:nvSpPr>
          <p:cNvPr id="9" name="מלבן 8"/>
          <p:cNvSpPr/>
          <p:nvPr/>
        </p:nvSpPr>
        <p:spPr>
          <a:xfrm>
            <a:off x="6372200" y="5013176"/>
            <a:ext cx="1800200" cy="57606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dirty="0" smtClean="0"/>
              <a:t>أَرْسَلَهُ</a:t>
            </a:r>
            <a:endParaRPr lang="he-IL" sz="3600" dirty="0"/>
          </a:p>
        </p:txBody>
      </p:sp>
      <p:sp>
        <p:nvSpPr>
          <p:cNvPr id="10" name="מלבן 9"/>
          <p:cNvSpPr/>
          <p:nvPr/>
        </p:nvSpPr>
        <p:spPr>
          <a:xfrm>
            <a:off x="6444208" y="5805264"/>
            <a:ext cx="1800200" cy="57606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dirty="0" smtClean="0"/>
              <a:t>اِسْتَقْبَلَهُ </a:t>
            </a:r>
            <a:endParaRPr lang="he-IL" sz="3600" dirty="0"/>
          </a:p>
        </p:txBody>
      </p:sp>
      <p:sp>
        <p:nvSpPr>
          <p:cNvPr id="11" name="מלבן 10"/>
          <p:cNvSpPr/>
          <p:nvPr/>
        </p:nvSpPr>
        <p:spPr>
          <a:xfrm>
            <a:off x="3779912" y="5013176"/>
            <a:ext cx="1800200" cy="57606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dirty="0" err="1" smtClean="0"/>
              <a:t>ر،س </a:t>
            </a:r>
            <a:r>
              <a:rPr lang="ar-SA" sz="3600" dirty="0" smtClean="0"/>
              <a:t>،ل</a:t>
            </a:r>
            <a:endParaRPr lang="he-IL" sz="3600" dirty="0"/>
          </a:p>
        </p:txBody>
      </p:sp>
      <p:sp>
        <p:nvSpPr>
          <p:cNvPr id="12" name="מלבן 11"/>
          <p:cNvSpPr/>
          <p:nvPr/>
        </p:nvSpPr>
        <p:spPr>
          <a:xfrm>
            <a:off x="3779912" y="4077072"/>
            <a:ext cx="1800200" cy="57606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dirty="0" err="1" smtClean="0"/>
              <a:t>خ ،ب </a:t>
            </a:r>
            <a:r>
              <a:rPr lang="ar-SA" sz="3600" dirty="0" smtClean="0"/>
              <a:t>، ر</a:t>
            </a:r>
            <a:endParaRPr lang="he-IL" sz="3600" dirty="0"/>
          </a:p>
        </p:txBody>
      </p:sp>
      <p:sp>
        <p:nvSpPr>
          <p:cNvPr id="13" name="מלבן 12"/>
          <p:cNvSpPr/>
          <p:nvPr/>
        </p:nvSpPr>
        <p:spPr>
          <a:xfrm>
            <a:off x="3851920" y="3068960"/>
            <a:ext cx="1800200" cy="57606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dirty="0" smtClean="0"/>
              <a:t>ن، </a:t>
            </a:r>
            <a:r>
              <a:rPr lang="ar-SA" sz="3600" dirty="0" err="1" smtClean="0"/>
              <a:t>ص </a:t>
            </a:r>
            <a:r>
              <a:rPr lang="ar-SA" sz="3600" dirty="0" smtClean="0"/>
              <a:t>،ب</a:t>
            </a:r>
            <a:endParaRPr lang="he-IL" sz="3600" dirty="0"/>
          </a:p>
        </p:txBody>
      </p:sp>
      <p:sp>
        <p:nvSpPr>
          <p:cNvPr id="14" name="מלבן 13"/>
          <p:cNvSpPr/>
          <p:nvPr/>
        </p:nvSpPr>
        <p:spPr>
          <a:xfrm>
            <a:off x="3851920" y="2132856"/>
            <a:ext cx="1800200" cy="57606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dirty="0" err="1" smtClean="0"/>
              <a:t>س </a:t>
            </a:r>
            <a:r>
              <a:rPr lang="ar-SA" sz="3200" dirty="0" smtClean="0"/>
              <a:t>، </a:t>
            </a:r>
            <a:r>
              <a:rPr lang="ar-SA" sz="3200" dirty="0" err="1" smtClean="0"/>
              <a:t>م </a:t>
            </a:r>
            <a:r>
              <a:rPr lang="ar-SA" sz="3200" dirty="0" smtClean="0"/>
              <a:t>، ع</a:t>
            </a:r>
            <a:endParaRPr lang="he-IL" sz="3200" dirty="0"/>
          </a:p>
        </p:txBody>
      </p:sp>
      <p:sp>
        <p:nvSpPr>
          <p:cNvPr id="15" name="מלבן 14"/>
          <p:cNvSpPr/>
          <p:nvPr/>
        </p:nvSpPr>
        <p:spPr>
          <a:xfrm>
            <a:off x="3779912" y="5805264"/>
            <a:ext cx="1800200" cy="57606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dirty="0" err="1" smtClean="0"/>
              <a:t>ق ،ب </a:t>
            </a:r>
            <a:r>
              <a:rPr lang="ar-SA" sz="3600" dirty="0" smtClean="0"/>
              <a:t>،ل </a:t>
            </a:r>
            <a:endParaRPr lang="he-IL" sz="3600" dirty="0"/>
          </a:p>
        </p:txBody>
      </p:sp>
      <p:sp>
        <p:nvSpPr>
          <p:cNvPr id="16" name="מלבן 15"/>
          <p:cNvSpPr/>
          <p:nvPr/>
        </p:nvSpPr>
        <p:spPr>
          <a:xfrm>
            <a:off x="709776" y="5733256"/>
            <a:ext cx="1800200" cy="57606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dirty="0" err="1" smtClean="0"/>
              <a:t>ا </a:t>
            </a:r>
            <a:r>
              <a:rPr lang="ar-SA" sz="2800" dirty="0" smtClean="0"/>
              <a:t>، س، ت، ه</a:t>
            </a:r>
            <a:endParaRPr lang="he-IL" sz="2800" dirty="0"/>
          </a:p>
        </p:txBody>
      </p:sp>
      <p:sp>
        <p:nvSpPr>
          <p:cNvPr id="17" name="מלבן 16"/>
          <p:cNvSpPr/>
          <p:nvPr/>
        </p:nvSpPr>
        <p:spPr>
          <a:xfrm>
            <a:off x="680266" y="5013176"/>
            <a:ext cx="1800200" cy="57606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dirty="0" err="1" smtClean="0"/>
              <a:t>أ </a:t>
            </a:r>
            <a:r>
              <a:rPr lang="ar-SA" sz="3600" dirty="0" smtClean="0"/>
              <a:t>، ه</a:t>
            </a:r>
            <a:endParaRPr lang="he-IL" sz="3600" dirty="0"/>
          </a:p>
        </p:txBody>
      </p:sp>
      <p:sp>
        <p:nvSpPr>
          <p:cNvPr id="18" name="מלבן 17"/>
          <p:cNvSpPr/>
          <p:nvPr/>
        </p:nvSpPr>
        <p:spPr>
          <a:xfrm>
            <a:off x="683568" y="4077072"/>
            <a:ext cx="1800200" cy="57606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dirty="0" err="1" smtClean="0"/>
              <a:t>أ ،و </a:t>
            </a:r>
            <a:r>
              <a:rPr lang="ar-SA" sz="3600" dirty="0" smtClean="0"/>
              <a:t>، ه</a:t>
            </a:r>
            <a:endParaRPr lang="he-IL" sz="3600" dirty="0"/>
          </a:p>
        </p:txBody>
      </p:sp>
      <p:sp>
        <p:nvSpPr>
          <p:cNvPr id="19" name="מלבן 18"/>
          <p:cNvSpPr/>
          <p:nvPr/>
        </p:nvSpPr>
        <p:spPr>
          <a:xfrm>
            <a:off x="683568" y="3068960"/>
            <a:ext cx="1800200" cy="57606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dirty="0" smtClean="0"/>
              <a:t>ا، </a:t>
            </a:r>
            <a:r>
              <a:rPr lang="ar-SA" sz="3600" dirty="0" err="1" smtClean="0"/>
              <a:t>ت </a:t>
            </a:r>
            <a:r>
              <a:rPr lang="ar-SA" sz="3600" dirty="0" smtClean="0"/>
              <a:t>،ت</a:t>
            </a:r>
            <a:endParaRPr lang="he-IL" sz="3600" dirty="0"/>
          </a:p>
        </p:txBody>
      </p:sp>
      <p:sp>
        <p:nvSpPr>
          <p:cNvPr id="20" name="מלבן 19"/>
          <p:cNvSpPr/>
          <p:nvPr/>
        </p:nvSpPr>
        <p:spPr>
          <a:xfrm>
            <a:off x="683568" y="2132856"/>
            <a:ext cx="1800200" cy="57606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err="1" smtClean="0"/>
              <a:t>---------</a:t>
            </a:r>
            <a:endParaRPr lang="he-IL" dirty="0"/>
          </a:p>
        </p:txBody>
      </p:sp>
      <p:sp>
        <p:nvSpPr>
          <p:cNvPr id="21" name="חץ ימינה 20"/>
          <p:cNvSpPr/>
          <p:nvPr/>
        </p:nvSpPr>
        <p:spPr>
          <a:xfrm>
            <a:off x="1835696" y="0"/>
            <a:ext cx="1224136" cy="692696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4" action="ppaction://hlinksldjump"/>
              </a:rPr>
              <a:t>تقدم</a:t>
            </a:r>
            <a:endParaRPr lang="he-IL" dirty="0"/>
          </a:p>
        </p:txBody>
      </p:sp>
      <p:sp>
        <p:nvSpPr>
          <p:cNvPr id="23" name="חץ שמאלה 22"/>
          <p:cNvSpPr/>
          <p:nvPr/>
        </p:nvSpPr>
        <p:spPr>
          <a:xfrm>
            <a:off x="323528" y="0"/>
            <a:ext cx="1152128" cy="692696"/>
          </a:xfrm>
          <a:prstGeom prst="lef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5" action="ppaction://hlinksldjump"/>
              </a:rPr>
              <a:t>قف مكانك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 animBg="1"/>
      <p:bldP spid="7" grpId="0" build="allAtOnce" animBg="1"/>
      <p:bldP spid="8" grpId="0" build="allAtOnce" animBg="1"/>
      <p:bldP spid="9" grpId="0" build="allAtOnce" animBg="1"/>
      <p:bldP spid="10" grpId="0" build="allAtOnce" animBg="1"/>
      <p:bldP spid="11" grpId="0" build="allAtOnce" animBg="1"/>
      <p:bldP spid="12" grpId="0" build="allAtOnce" animBg="1"/>
      <p:bldP spid="13" grpId="0" build="allAtOnce" animBg="1"/>
      <p:bldP spid="14" grpId="0" build="allAtOnce" animBg="1"/>
      <p:bldP spid="15" grpId="0" build="allAtOnce" animBg="1"/>
      <p:bldP spid="16" grpId="0" build="allAtOnce" animBg="1"/>
      <p:bldP spid="17" grpId="0" build="allAtOnce" animBg="1"/>
      <p:bldP spid="18" grpId="0" build="allAtOnce" animBg="1"/>
      <p:bldP spid="19" grpId="0" build="allAtOnce" animBg="1"/>
      <p:bldP spid="20" grpId="0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http://up.arab-x.com/Mar10/TdD40838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964488" cy="6858000"/>
          </a:xfrm>
          <a:prstGeom prst="rect">
            <a:avLst/>
          </a:prstGeom>
          <a:noFill/>
        </p:spPr>
      </p:pic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e-IL" dirty="0"/>
          </a:p>
        </p:txBody>
      </p:sp>
      <p:sp>
        <p:nvSpPr>
          <p:cNvPr id="6" name="מלבן 5"/>
          <p:cNvSpPr/>
          <p:nvPr/>
        </p:nvSpPr>
        <p:spPr>
          <a:xfrm>
            <a:off x="2267744" y="1772816"/>
            <a:ext cx="4680520" cy="42484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/>
              <a:t>الفاعل                المفعول </a:t>
            </a:r>
            <a:r>
              <a:rPr lang="ar-SA" sz="3200" dirty="0" err="1" smtClean="0"/>
              <a:t>به</a:t>
            </a:r>
            <a:endParaRPr lang="ar-SA" sz="3200" dirty="0" smtClean="0"/>
          </a:p>
          <a:p>
            <a:pPr algn="ctr"/>
            <a:endParaRPr lang="ar-SA" dirty="0"/>
          </a:p>
          <a:p>
            <a:pPr algn="ctr"/>
            <a:endParaRPr lang="ar-SA" dirty="0" smtClean="0"/>
          </a:p>
          <a:p>
            <a:pPr algn="ctr"/>
            <a:endParaRPr lang="ar-SA" dirty="0"/>
          </a:p>
          <a:p>
            <a:pPr algn="ctr"/>
            <a:endParaRPr lang="ar-SA" dirty="0" smtClean="0"/>
          </a:p>
          <a:p>
            <a:pPr algn="ctr"/>
            <a:endParaRPr lang="ar-SA" dirty="0" smtClean="0"/>
          </a:p>
          <a:p>
            <a:pPr algn="ctr"/>
            <a:endParaRPr lang="ar-SA" dirty="0"/>
          </a:p>
          <a:p>
            <a:pPr algn="ctr"/>
            <a:endParaRPr lang="ar-SA" dirty="0" smtClean="0"/>
          </a:p>
          <a:p>
            <a:pPr algn="ctr"/>
            <a:r>
              <a:rPr lang="ar-SA" sz="2800" dirty="0" smtClean="0"/>
              <a:t>من                         ماذا</a:t>
            </a:r>
            <a:endParaRPr lang="he-IL" sz="2800" dirty="0"/>
          </a:p>
        </p:txBody>
      </p:sp>
      <p:sp>
        <p:nvSpPr>
          <p:cNvPr id="7" name="חץ למטה 6"/>
          <p:cNvSpPr/>
          <p:nvPr/>
        </p:nvSpPr>
        <p:spPr>
          <a:xfrm>
            <a:off x="6012160" y="3284984"/>
            <a:ext cx="360040" cy="108012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חץ למטה 7"/>
          <p:cNvSpPr/>
          <p:nvPr/>
        </p:nvSpPr>
        <p:spPr>
          <a:xfrm>
            <a:off x="3347864" y="3356992"/>
            <a:ext cx="360040" cy="1080120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9" name="irc_mi" descr="http://1.bp.blogspot.com/-XxIzf-aP3W0/UN_A9lG5YDI/AAAAAAAAICk/HuLtNwKky7Y/s1600/80e1fac6a3.gif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55976" y="3068960"/>
            <a:ext cx="638175" cy="2182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up.arab-x.com/Mar10/TdD40838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964488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txBody>
          <a:bodyPr>
            <a:normAutofit/>
          </a:bodyPr>
          <a:lstStyle/>
          <a:p>
            <a:r>
              <a:rPr lang="ar-SA" b="1" u="sng" dirty="0" smtClean="0"/>
              <a:t>نُعينُ </a:t>
            </a:r>
            <a:r>
              <a:rPr lang="ar-SA" b="1" u="sng" dirty="0" smtClean="0">
                <a:solidFill>
                  <a:srgbClr val="00B050"/>
                </a:solidFill>
              </a:rPr>
              <a:t>الفاعلَ </a:t>
            </a:r>
            <a:r>
              <a:rPr lang="ar-SA" b="1" u="sng" dirty="0" smtClean="0"/>
              <a:t>و</a:t>
            </a:r>
            <a:r>
              <a:rPr lang="ar-SA" b="1" u="sng" dirty="0" smtClean="0">
                <a:solidFill>
                  <a:srgbClr val="C00000"/>
                </a:solidFill>
              </a:rPr>
              <a:t>المفعولَ </a:t>
            </a:r>
            <a:r>
              <a:rPr lang="ar-SA" b="1" u="sng" dirty="0" smtClean="0">
                <a:solidFill>
                  <a:srgbClr val="C00000"/>
                </a:solidFill>
              </a:rPr>
              <a:t>به </a:t>
            </a:r>
            <a:r>
              <a:rPr lang="ar-SA" b="1" u="sng" dirty="0" smtClean="0"/>
              <a:t>في الجمل </a:t>
            </a:r>
            <a:r>
              <a:rPr lang="ar-SA" b="1" u="sng" dirty="0" smtClean="0"/>
              <a:t>التالية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01008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ar-SA" dirty="0" smtClean="0"/>
              <a:t>1. </a:t>
            </a:r>
            <a:r>
              <a:rPr lang="ar-SA" dirty="0" smtClean="0"/>
              <a:t>سَأَلَ </a:t>
            </a:r>
            <a:r>
              <a:rPr lang="ar-SA" dirty="0"/>
              <a:t>الْمَلِكُ </a:t>
            </a:r>
            <a:r>
              <a:rPr lang="ar-SA" dirty="0" smtClean="0"/>
              <a:t>الفَلاحينَ.</a:t>
            </a:r>
          </a:p>
          <a:p>
            <a:pPr algn="just">
              <a:lnSpc>
                <a:spcPct val="150000"/>
              </a:lnSpc>
              <a:buNone/>
            </a:pPr>
            <a:r>
              <a:rPr lang="ar-SA" dirty="0" smtClean="0"/>
              <a:t>2</a:t>
            </a:r>
            <a:r>
              <a:rPr lang="ar-SA" dirty="0" smtClean="0"/>
              <a:t>. لَبِسَ </a:t>
            </a:r>
            <a:r>
              <a:rPr lang="ar-SA" dirty="0"/>
              <a:t>الْقِطُّ الْحذاءَ.</a:t>
            </a:r>
            <a:endParaRPr lang="en-US" dirty="0"/>
          </a:p>
          <a:p>
            <a:pPr algn="just">
              <a:lnSpc>
                <a:spcPct val="150000"/>
              </a:lnSpc>
              <a:buNone/>
            </a:pPr>
            <a:r>
              <a:rPr lang="ar-SA" dirty="0" err="1"/>
              <a:t>3</a:t>
            </a:r>
            <a:r>
              <a:rPr lang="ar-SA" dirty="0" err="1" smtClean="0"/>
              <a:t>.</a:t>
            </a:r>
            <a:r>
              <a:rPr lang="ar-SA" dirty="0" smtClean="0"/>
              <a:t> </a:t>
            </a:r>
            <a:r>
              <a:rPr lang="ar-SA" dirty="0"/>
              <a:t>اِسْتَقْبَلَ الغولُ الْقِطَ بِمُنْتَهى الحَفاوةِ.</a:t>
            </a:r>
            <a:endParaRPr lang="en-US" dirty="0"/>
          </a:p>
          <a:p>
            <a:pPr algn="just">
              <a:lnSpc>
                <a:spcPct val="150000"/>
              </a:lnSpc>
              <a:buNone/>
            </a:pPr>
            <a:r>
              <a:rPr lang="ar-SA" dirty="0"/>
              <a:t>4</a:t>
            </a:r>
            <a:r>
              <a:rPr lang="ar-SA" dirty="0" smtClean="0"/>
              <a:t>. حَمَلَ </a:t>
            </a:r>
            <a:r>
              <a:rPr lang="ar-SA" dirty="0"/>
              <a:t>الْقِطُّ الْكيسَ .</a:t>
            </a:r>
            <a:endParaRPr lang="en-US" dirty="0"/>
          </a:p>
          <a:p>
            <a:pPr algn="just">
              <a:lnSpc>
                <a:spcPct val="150000"/>
              </a:lnSpc>
              <a:buNone/>
            </a:pPr>
            <a:r>
              <a:rPr lang="ar-SA" dirty="0"/>
              <a:t>5</a:t>
            </a:r>
            <a:r>
              <a:rPr lang="ar-SA" dirty="0" smtClean="0"/>
              <a:t>. دَخَلَ </a:t>
            </a:r>
            <a:r>
              <a:rPr lang="ar-SA" dirty="0"/>
              <a:t>الْمَلِكُ الْقَصرَ.</a:t>
            </a:r>
            <a:endParaRPr lang="en-US" dirty="0"/>
          </a:p>
          <a:p>
            <a:pPr marL="0" indent="0">
              <a:buNone/>
            </a:pPr>
            <a:endParaRPr lang="he-IL" dirty="0"/>
          </a:p>
        </p:txBody>
      </p:sp>
      <p:sp>
        <p:nvSpPr>
          <p:cNvPr id="8" name="חץ ימינה 7"/>
          <p:cNvSpPr/>
          <p:nvPr/>
        </p:nvSpPr>
        <p:spPr>
          <a:xfrm>
            <a:off x="2051720" y="5373216"/>
            <a:ext cx="1152128" cy="720080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4" action="ppaction://hlinksldjump"/>
              </a:rPr>
              <a:t>تقدم</a:t>
            </a:r>
            <a:endParaRPr lang="he-IL" dirty="0"/>
          </a:p>
        </p:txBody>
      </p:sp>
      <p:sp>
        <p:nvSpPr>
          <p:cNvPr id="9" name="חץ שמאלה 8"/>
          <p:cNvSpPr/>
          <p:nvPr/>
        </p:nvSpPr>
        <p:spPr>
          <a:xfrm>
            <a:off x="467544" y="5373216"/>
            <a:ext cx="1296144" cy="72008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5" action="ppaction://hlinksldjump"/>
              </a:rPr>
              <a:t>قف مكانك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http://up.arab-x.com/Mar10/TdD40838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964488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SA" b="1" u="sng" dirty="0" smtClean="0"/>
              <a:t/>
            </a:r>
            <a:br>
              <a:rPr lang="ar-SA" b="1" u="sng" dirty="0" smtClean="0"/>
            </a:br>
            <a:r>
              <a:rPr lang="ar-SA" b="1" u="sng" dirty="0" smtClean="0"/>
              <a:t> </a:t>
            </a:r>
            <a:r>
              <a:rPr lang="ar-SA" b="1" u="sng" dirty="0" smtClean="0"/>
              <a:t>نحول </a:t>
            </a:r>
            <a:r>
              <a:rPr lang="ar-SA" b="1" u="sng" dirty="0" smtClean="0"/>
              <a:t>الأرقامَ </a:t>
            </a:r>
            <a:r>
              <a:rPr lang="ar-SA" b="1" u="sng" dirty="0" smtClean="0"/>
              <a:t>إلى </a:t>
            </a:r>
            <a:r>
              <a:rPr lang="ar-SA" b="1" u="sng" dirty="0" smtClean="0"/>
              <a:t>كلماتٍ: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 </a:t>
            </a:r>
            <a:r>
              <a:rPr lang="ar-SA" dirty="0"/>
              <a:t>3 أَبْناءٍ: </a:t>
            </a:r>
            <a:r>
              <a:rPr lang="ar-SA" dirty="0" smtClean="0"/>
              <a:t>         __________.</a:t>
            </a:r>
            <a:endParaRPr lang="ar-SA" dirty="0" smtClean="0"/>
          </a:p>
          <a:p>
            <a:endParaRPr lang="en-US" dirty="0"/>
          </a:p>
          <a:p>
            <a:r>
              <a:rPr lang="ar-SA" dirty="0" smtClean="0"/>
              <a:t>2 </a:t>
            </a:r>
            <a:r>
              <a:rPr lang="ar-SA" dirty="0"/>
              <a:t>حجل</a:t>
            </a:r>
            <a:r>
              <a:rPr lang="ar-SA" dirty="0" smtClean="0"/>
              <a:t>:          </a:t>
            </a:r>
            <a:r>
              <a:rPr lang="ar-SA" dirty="0" smtClean="0"/>
              <a:t>____________.</a:t>
            </a:r>
          </a:p>
          <a:p>
            <a:endParaRPr lang="en-US" dirty="0"/>
          </a:p>
          <a:p>
            <a:r>
              <a:rPr lang="ar-SA" dirty="0" smtClean="0"/>
              <a:t>10 </a:t>
            </a:r>
            <a:r>
              <a:rPr lang="ar-SA" dirty="0"/>
              <a:t>قط: </a:t>
            </a:r>
            <a:r>
              <a:rPr lang="ar-SA" dirty="0" smtClean="0"/>
              <a:t>            ____________.</a:t>
            </a:r>
            <a:endParaRPr lang="ar-SA" dirty="0" smtClean="0"/>
          </a:p>
          <a:p>
            <a:endParaRPr lang="en-US" dirty="0"/>
          </a:p>
          <a:p>
            <a:r>
              <a:rPr lang="ar-SA" dirty="0" smtClean="0"/>
              <a:t>7أرنب</a:t>
            </a:r>
            <a:r>
              <a:rPr lang="ar-SA" dirty="0"/>
              <a:t>: </a:t>
            </a:r>
            <a:r>
              <a:rPr lang="ar-SA" dirty="0" smtClean="0"/>
              <a:t>             ____________.</a:t>
            </a:r>
            <a:endParaRPr lang="he-IL" dirty="0"/>
          </a:p>
        </p:txBody>
      </p:sp>
      <p:sp>
        <p:nvSpPr>
          <p:cNvPr id="5" name="אליפסה 4"/>
          <p:cNvSpPr/>
          <p:nvPr/>
        </p:nvSpPr>
        <p:spPr>
          <a:xfrm>
            <a:off x="1979712" y="1484784"/>
            <a:ext cx="4104456" cy="86409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dirty="0" smtClean="0">
                <a:solidFill>
                  <a:schemeClr val="accent2">
                    <a:lumMod val="50000"/>
                  </a:schemeClr>
                </a:solidFill>
              </a:rPr>
              <a:t>ثلاثةُ أبناءٍ</a:t>
            </a:r>
            <a:endParaRPr lang="he-IL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אליפסה 5"/>
          <p:cNvSpPr/>
          <p:nvPr/>
        </p:nvSpPr>
        <p:spPr>
          <a:xfrm>
            <a:off x="1979712" y="2492896"/>
            <a:ext cx="4104456" cy="86409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dirty="0" err="1" smtClean="0">
                <a:solidFill>
                  <a:srgbClr val="7030A0"/>
                </a:solidFill>
              </a:rPr>
              <a:t>حجلان</a:t>
            </a:r>
            <a:endParaRPr lang="he-IL" sz="3600" dirty="0">
              <a:solidFill>
                <a:srgbClr val="7030A0"/>
              </a:solidFill>
            </a:endParaRPr>
          </a:p>
        </p:txBody>
      </p:sp>
      <p:sp>
        <p:nvSpPr>
          <p:cNvPr id="7" name="אליפסה 6"/>
          <p:cNvSpPr/>
          <p:nvPr/>
        </p:nvSpPr>
        <p:spPr>
          <a:xfrm>
            <a:off x="1979712" y="3573016"/>
            <a:ext cx="4104456" cy="86409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smtClean="0">
                <a:solidFill>
                  <a:schemeClr val="accent5">
                    <a:lumMod val="50000"/>
                  </a:schemeClr>
                </a:solidFill>
              </a:rPr>
              <a:t>عشرُ </a:t>
            </a:r>
            <a:r>
              <a:rPr lang="ar-SA" sz="3600" dirty="0" smtClean="0">
                <a:solidFill>
                  <a:schemeClr val="accent5">
                    <a:lumMod val="50000"/>
                  </a:schemeClr>
                </a:solidFill>
              </a:rPr>
              <a:t>قِططٍ</a:t>
            </a:r>
            <a:endParaRPr lang="he-IL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אליפסה 7"/>
          <p:cNvSpPr/>
          <p:nvPr/>
        </p:nvSpPr>
        <p:spPr>
          <a:xfrm>
            <a:off x="2123728" y="4725144"/>
            <a:ext cx="4104456" cy="86409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chemeClr val="accent5">
                    <a:lumMod val="50000"/>
                  </a:schemeClr>
                </a:solidFill>
              </a:rPr>
              <a:t>سبعةُ أرانب</a:t>
            </a:r>
            <a:endParaRPr lang="he-IL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1" name="חץ ימינה 10"/>
          <p:cNvSpPr/>
          <p:nvPr/>
        </p:nvSpPr>
        <p:spPr>
          <a:xfrm>
            <a:off x="1691680" y="5589240"/>
            <a:ext cx="936104" cy="576064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4" action="ppaction://hlinksldjump"/>
              </a:rPr>
              <a:t>تقدم</a:t>
            </a:r>
            <a:endParaRPr lang="he-IL" dirty="0"/>
          </a:p>
        </p:txBody>
      </p:sp>
      <p:sp>
        <p:nvSpPr>
          <p:cNvPr id="12" name="חץ שמאלה 11"/>
          <p:cNvSpPr/>
          <p:nvPr/>
        </p:nvSpPr>
        <p:spPr>
          <a:xfrm>
            <a:off x="395536" y="5589240"/>
            <a:ext cx="1152128" cy="576064"/>
          </a:xfrm>
          <a:prstGeom prst="lef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5" action="ppaction://hlinksldjump"/>
              </a:rPr>
              <a:t>قف مكانك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  <p:bldP spid="6" grpId="0" build="allAtOnce" animBg="1"/>
      <p:bldP spid="7" grpId="0" build="allAtOnce" animBg="1"/>
      <p:bldP spid="8" grpId="0" build="allAtOnce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http://up.arab-x.com/Mar10/TdD40838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964488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ar-SA" b="1" u="sng" dirty="0" smtClean="0"/>
              <a:t/>
            </a:r>
            <a:br>
              <a:rPr lang="ar-SA" b="1" u="sng" dirty="0" smtClean="0"/>
            </a:br>
            <a:r>
              <a:rPr lang="ar-SA" sz="3600" b="1" u="sng" dirty="0" smtClean="0"/>
              <a:t>نكتب </a:t>
            </a:r>
            <a:r>
              <a:rPr lang="ar-SA" sz="3600" b="1" u="sng" dirty="0" smtClean="0"/>
              <a:t>الكلمات </a:t>
            </a:r>
            <a:r>
              <a:rPr lang="ar-SA" sz="3600" b="1" u="sng" dirty="0" smtClean="0"/>
              <a:t>وفق </a:t>
            </a:r>
            <a:r>
              <a:rPr lang="ar-SA" sz="3600" b="1" u="sng" dirty="0" smtClean="0"/>
              <a:t>المثال </a:t>
            </a:r>
            <a:r>
              <a:rPr lang="ar-SA" sz="3600" b="1" u="sng" dirty="0" smtClean="0"/>
              <a:t>التالي: </a:t>
            </a:r>
            <a:r>
              <a:rPr lang="ar-SA" sz="3600" dirty="0"/>
              <a:t> </a:t>
            </a:r>
            <a:r>
              <a:rPr lang="ar-SA" sz="3600" b="1" u="sng" dirty="0" smtClean="0"/>
              <a:t>أمسكت </a:t>
            </a:r>
            <a:r>
              <a:rPr lang="ar-SA" sz="3600" b="1" u="sng" dirty="0" smtClean="0"/>
              <a:t>(بقلمٍ لي)=</a:t>
            </a:r>
            <a:r>
              <a:rPr lang="ar-SA" sz="3600" b="1" u="sng" dirty="0" smtClean="0"/>
              <a:t>قلمي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لَبِسَ </a:t>
            </a:r>
            <a:r>
              <a:rPr lang="ar-SA" dirty="0"/>
              <a:t>الْقِطُّ (حذاءً لَهُ</a:t>
            </a:r>
            <a:r>
              <a:rPr lang="ar-SA" dirty="0" smtClean="0"/>
              <a:t>)  __________.</a:t>
            </a:r>
            <a:endParaRPr lang="ar-SA" dirty="0" smtClean="0"/>
          </a:p>
          <a:p>
            <a:endParaRPr lang="en-US" dirty="0"/>
          </a:p>
          <a:p>
            <a:r>
              <a:rPr lang="ar-SA" dirty="0"/>
              <a:t>أَشارَ الْفُلّاحونَ </a:t>
            </a:r>
            <a:r>
              <a:rPr lang="ar-SA" dirty="0" err="1"/>
              <a:t>إلى </a:t>
            </a:r>
            <a:r>
              <a:rPr lang="ar-SA" dirty="0"/>
              <a:t>(مُعَلم لهم</a:t>
            </a:r>
            <a:r>
              <a:rPr lang="ar-SA" dirty="0" err="1" smtClean="0"/>
              <a:t>)_________.</a:t>
            </a:r>
            <a:endParaRPr lang="ar-SA" dirty="0" smtClean="0"/>
          </a:p>
          <a:p>
            <a:endParaRPr lang="en-US" dirty="0"/>
          </a:p>
          <a:p>
            <a:r>
              <a:rPr lang="ar-SA" dirty="0"/>
              <a:t>(تَجَوَّلَ هم</a:t>
            </a:r>
            <a:r>
              <a:rPr lang="ar-SA" dirty="0" smtClean="0"/>
              <a:t>)__________في </a:t>
            </a:r>
            <a:r>
              <a:rPr lang="ar-SA" dirty="0"/>
              <a:t>أَنْحاءِ الْقَصْرِ كُلِّهِ</a:t>
            </a:r>
            <a:r>
              <a:rPr lang="ar-SA" dirty="0" smtClean="0"/>
              <a:t>.</a:t>
            </a:r>
          </a:p>
          <a:p>
            <a:endParaRPr lang="en-US" dirty="0"/>
          </a:p>
          <a:p>
            <a:r>
              <a:rPr lang="ar-SA" dirty="0"/>
              <a:t>أَصبَحَ </a:t>
            </a:r>
            <a:r>
              <a:rPr lang="ar-SA" dirty="0" err="1"/>
              <a:t>هذا </a:t>
            </a:r>
            <a:r>
              <a:rPr lang="ar-SA" dirty="0"/>
              <a:t>( القصر لنا</a:t>
            </a:r>
            <a:r>
              <a:rPr lang="ar-SA" dirty="0" err="1"/>
              <a:t>)_________.</a:t>
            </a:r>
            <a:r>
              <a:rPr lang="ar-SA" dirty="0"/>
              <a:t> </a:t>
            </a:r>
            <a:endParaRPr lang="he-IL" dirty="0"/>
          </a:p>
        </p:txBody>
      </p:sp>
      <p:sp>
        <p:nvSpPr>
          <p:cNvPr id="5" name="מלבן 4"/>
          <p:cNvSpPr/>
          <p:nvPr/>
        </p:nvSpPr>
        <p:spPr>
          <a:xfrm>
            <a:off x="3275856" y="1556792"/>
            <a:ext cx="2160240" cy="6480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/>
              <a:t>حِذائه </a:t>
            </a:r>
            <a:endParaRPr lang="he-IL" sz="3600" dirty="0"/>
          </a:p>
        </p:txBody>
      </p:sp>
      <p:sp>
        <p:nvSpPr>
          <p:cNvPr id="6" name="מלבן 5"/>
          <p:cNvSpPr/>
          <p:nvPr/>
        </p:nvSpPr>
        <p:spPr>
          <a:xfrm>
            <a:off x="2267744" y="2708920"/>
            <a:ext cx="2160240" cy="6480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dirty="0" smtClean="0"/>
              <a:t>معلِمِهم</a:t>
            </a:r>
            <a:endParaRPr lang="he-IL" sz="3600" dirty="0"/>
          </a:p>
        </p:txBody>
      </p:sp>
      <p:sp>
        <p:nvSpPr>
          <p:cNvPr id="7" name="מלבן 6"/>
          <p:cNvSpPr/>
          <p:nvPr/>
        </p:nvSpPr>
        <p:spPr>
          <a:xfrm>
            <a:off x="4644008" y="3861048"/>
            <a:ext cx="2160240" cy="6480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/>
              <a:t>تَجَولوا</a:t>
            </a:r>
            <a:endParaRPr lang="he-IL" sz="3600" dirty="0"/>
          </a:p>
        </p:txBody>
      </p:sp>
      <p:sp>
        <p:nvSpPr>
          <p:cNvPr id="8" name="מלבן 7"/>
          <p:cNvSpPr/>
          <p:nvPr/>
        </p:nvSpPr>
        <p:spPr>
          <a:xfrm>
            <a:off x="2915816" y="4941168"/>
            <a:ext cx="2160240" cy="6480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/>
              <a:t>قصرنا</a:t>
            </a:r>
            <a:endParaRPr lang="he-IL" sz="3600" dirty="0"/>
          </a:p>
        </p:txBody>
      </p:sp>
      <p:sp>
        <p:nvSpPr>
          <p:cNvPr id="11" name="חץ ימינה 10"/>
          <p:cNvSpPr/>
          <p:nvPr/>
        </p:nvSpPr>
        <p:spPr>
          <a:xfrm>
            <a:off x="2051720" y="5373216"/>
            <a:ext cx="1152128" cy="720080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4" action="ppaction://hlinksldjump"/>
              </a:rPr>
              <a:t>تقدم</a:t>
            </a:r>
            <a:endParaRPr lang="he-IL" dirty="0"/>
          </a:p>
        </p:txBody>
      </p:sp>
      <p:sp>
        <p:nvSpPr>
          <p:cNvPr id="12" name="חץ שמאלה 11"/>
          <p:cNvSpPr/>
          <p:nvPr/>
        </p:nvSpPr>
        <p:spPr>
          <a:xfrm>
            <a:off x="467544" y="5373216"/>
            <a:ext cx="1296144" cy="72008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5" action="ppaction://hlinksldjump"/>
              </a:rPr>
              <a:t>قف مكانك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  <p:bldP spid="6" grpId="0" build="allAtOnce" animBg="1"/>
      <p:bldP spid="7" grpId="0" build="allAtOnce" animBg="1"/>
      <p:bldP spid="8" grpId="0" build="allAtOnce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http://up.arab-x.com/Mar10/TdD40838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964488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u="sng" dirty="0" smtClean="0"/>
              <a:t>نُكمل </a:t>
            </a:r>
            <a:r>
              <a:rPr lang="ar-SA" b="1" u="sng" dirty="0" smtClean="0"/>
              <a:t>ما </a:t>
            </a:r>
            <a:r>
              <a:rPr lang="ar-SA" b="1" u="sng" dirty="0" smtClean="0"/>
              <a:t>يلي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>
                <a:solidFill>
                  <a:srgbClr val="C00000"/>
                </a:solidFill>
              </a:rPr>
              <a:t>س</a:t>
            </a:r>
            <a:r>
              <a:rPr lang="ar-SA" dirty="0" smtClean="0">
                <a:solidFill>
                  <a:srgbClr val="C00000"/>
                </a:solidFill>
              </a:rPr>
              <a:t>أَلَ </a:t>
            </a:r>
            <a:r>
              <a:rPr lang="ar-SA" dirty="0">
                <a:solidFill>
                  <a:srgbClr val="C00000"/>
                </a:solidFill>
              </a:rPr>
              <a:t>الْمَلِكُ الْفَلّاحينَ .</a:t>
            </a:r>
            <a:endParaRPr lang="en-US" dirty="0">
              <a:solidFill>
                <a:srgbClr val="C00000"/>
              </a:solidFill>
            </a:endParaRPr>
          </a:p>
          <a:p>
            <a:r>
              <a:rPr lang="ar-SA" dirty="0">
                <a:solidFill>
                  <a:srgbClr val="002060"/>
                </a:solidFill>
              </a:rPr>
              <a:t>مَنِ الَّذي سَأَلَ </a:t>
            </a:r>
            <a:r>
              <a:rPr lang="ar-SA" dirty="0" err="1">
                <a:solidFill>
                  <a:srgbClr val="002060"/>
                </a:solidFill>
              </a:rPr>
              <a:t>الْفَلّاحينَ ؟</a:t>
            </a:r>
            <a:r>
              <a:rPr lang="ar-SA" dirty="0">
                <a:solidFill>
                  <a:srgbClr val="002060"/>
                </a:solidFill>
              </a:rPr>
              <a:t>           </a:t>
            </a:r>
            <a:r>
              <a:rPr lang="ar-SA" dirty="0" smtClean="0">
                <a:solidFill>
                  <a:srgbClr val="002060"/>
                </a:solidFill>
              </a:rPr>
              <a:t>    </a:t>
            </a:r>
            <a:r>
              <a:rPr lang="ar-SA" dirty="0">
                <a:solidFill>
                  <a:srgbClr val="002060"/>
                </a:solidFill>
              </a:rPr>
              <a:t>، وهو يُسَمّى فاعِلاً</a:t>
            </a:r>
            <a:r>
              <a:rPr lang="ar-SA" dirty="0" smtClean="0">
                <a:solidFill>
                  <a:srgbClr val="002060"/>
                </a:solidFill>
              </a:rPr>
              <a:t>.</a:t>
            </a:r>
          </a:p>
          <a:p>
            <a:endParaRPr lang="ar-SA" dirty="0">
              <a:solidFill>
                <a:srgbClr val="002060"/>
              </a:solidFill>
            </a:endParaRPr>
          </a:p>
          <a:p>
            <a:endParaRPr lang="ar-SA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US" dirty="0"/>
          </a:p>
          <a:p>
            <a:r>
              <a:rPr lang="ar-SA" dirty="0"/>
              <a:t>عَلى </a:t>
            </a:r>
            <a:r>
              <a:rPr lang="ar-SA" dirty="0" smtClean="0"/>
              <a:t>من </a:t>
            </a:r>
            <a:r>
              <a:rPr lang="ar-SA" dirty="0"/>
              <a:t>وَقَعَ فِعْلُ الفاعِل؟               </a:t>
            </a:r>
            <a:r>
              <a:rPr lang="ar-SA" dirty="0" smtClean="0"/>
              <a:t> </a:t>
            </a:r>
            <a:r>
              <a:rPr lang="ar-SA" dirty="0"/>
              <a:t>،وهو يُسَمى </a:t>
            </a:r>
            <a:r>
              <a:rPr lang="ar-SA" dirty="0" smtClean="0"/>
              <a:t>مَفعولًا </a:t>
            </a:r>
            <a:r>
              <a:rPr lang="ar-SA" dirty="0"/>
              <a:t>بِهِ.</a:t>
            </a:r>
            <a:endParaRPr lang="he-IL" dirty="0"/>
          </a:p>
        </p:txBody>
      </p:sp>
      <p:sp>
        <p:nvSpPr>
          <p:cNvPr id="5" name="מלבן מעוגל 4"/>
          <p:cNvSpPr/>
          <p:nvPr/>
        </p:nvSpPr>
        <p:spPr>
          <a:xfrm>
            <a:off x="3491880" y="2132856"/>
            <a:ext cx="1440160" cy="7200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rgbClr val="C00000"/>
                </a:solidFill>
              </a:rPr>
              <a:t>الْمَلِكُ</a:t>
            </a:r>
            <a:endParaRPr lang="he-IL" sz="3600" dirty="0"/>
          </a:p>
        </p:txBody>
      </p:sp>
      <p:sp>
        <p:nvSpPr>
          <p:cNvPr id="6" name="מלבן מעוגל 5"/>
          <p:cNvSpPr/>
          <p:nvPr/>
        </p:nvSpPr>
        <p:spPr>
          <a:xfrm>
            <a:off x="3347864" y="4509120"/>
            <a:ext cx="1440160" cy="7200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rgbClr val="C00000"/>
                </a:solidFill>
              </a:rPr>
              <a:t>الْفَلّاحينَ </a:t>
            </a:r>
            <a:endParaRPr lang="he-IL" sz="3600" dirty="0"/>
          </a:p>
        </p:txBody>
      </p:sp>
      <p:pic>
        <p:nvPicPr>
          <p:cNvPr id="18434" name="Picture 2" descr="http://elbetbet.com/wp-content/uploads/2012/07/قصة-نعل-الملك.gif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2160" y="2780928"/>
            <a:ext cx="1396380" cy="1512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  <p:bldP spid="6" grpId="0" build="p" animBg="1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390</TotalTime>
  <Words>511</Words>
  <Application>Microsoft Office PowerPoint</Application>
  <PresentationFormat>On-screen Show (4:3)</PresentationFormat>
  <Paragraphs>190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ערכת נושא Office</vt:lpstr>
      <vt:lpstr>PowerPoint Presentation</vt:lpstr>
      <vt:lpstr>تعليمات اللعبة:</vt:lpstr>
      <vt:lpstr>نعين الأفعال الماضية في الجمل التالية ،ثم نحولها إلى صيغة المضارع</vt:lpstr>
      <vt:lpstr>نَملأُ الجدولَ التالي بالأفعالِ والحروف وفق المطلوب.</vt:lpstr>
      <vt:lpstr>PowerPoint Presentation</vt:lpstr>
      <vt:lpstr>نُعينُ الفاعلَ والمفعولَ به في الجمل التالية</vt:lpstr>
      <vt:lpstr>  نحول الأرقامَ إلى كلماتٍ: </vt:lpstr>
      <vt:lpstr> نكتب الكلمات وفق المثال التالي:  أمسكت (بقلمٍ لي)=قلمي </vt:lpstr>
      <vt:lpstr>نُكمل ما يلي </vt:lpstr>
      <vt:lpstr>PowerPoint Presentation</vt:lpstr>
      <vt:lpstr> صل خطًا بين كُلِّ جُمْلَةٍ و نَوْعِها (اِسْمِيَّة / فِعْلِيَّة). </vt:lpstr>
      <vt:lpstr>PowerPoint Presentation</vt:lpstr>
      <vt:lpstr>PowerPoint Presentation</vt:lpstr>
      <vt:lpstr>PowerPoint Presentation</vt:lpstr>
      <vt:lpstr>        فريق الصقور</vt:lpstr>
      <vt:lpstr>        فريق الصقور</vt:lpstr>
      <vt:lpstr>        فريق الصقور</vt:lpstr>
      <vt:lpstr>        فريق الصقور</vt:lpstr>
      <vt:lpstr>        فريق الصقور</vt:lpstr>
      <vt:lpstr>        فريق النسور</vt:lpstr>
      <vt:lpstr>        فريق النسور</vt:lpstr>
      <vt:lpstr>        فريق النسور</vt:lpstr>
      <vt:lpstr>        فريق النسور</vt:lpstr>
      <vt:lpstr>        فريق النسور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feda</dc:creator>
  <cp:lastModifiedBy>ahmad1</cp:lastModifiedBy>
  <cp:revision>23</cp:revision>
  <dcterms:created xsi:type="dcterms:W3CDTF">2013-02-27T14:02:40Z</dcterms:created>
  <dcterms:modified xsi:type="dcterms:W3CDTF">2013-05-13T11:38:58Z</dcterms:modified>
</cp:coreProperties>
</file>