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סגנון ביניים 4 - הדגשה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5DD8-443D-4E78-9519-1B3203F2487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85DD8-443D-4E78-9519-1B3203F2487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CC64A-FAB8-40DA-8F26-DE92D033C3B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il/url?sa=i&amp;rct=j&amp;q=%D8%AE%D9%84%D9%81%D9%8A%D8%A7%D8%AA+%D9%87%D8%A7%D8%AF%D8%A6%D8%A9+%D9%84%D9%84%D8%AA%D8%B5%D9%85%D9%8A%D9%85&amp;source=images&amp;cd=&amp;cad=rja&amp;docid=0WFBjp2oLukirM&amp;tbnid=kVtYs7agycy3hM:&amp;ved=0CAUQjRw&amp;url=http://arabsoft.i7i.net/thread31428.html&amp;ei=izAnUa7ZO43KtAatvYD4Aw&amp;psig=AFQjCNGknLXb-kUyeYuPYw6K1EWR9kQ7Cw&amp;ust=1361609219594832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il/url?sa=i&amp;rct=j&amp;q=%D8%AE%D9%84%D9%81%D9%8A%D8%A7%D8%AA+%D9%87%D8%A7%D8%AF%D8%A6%D8%A9+%D9%84%D9%84%D8%AA%D8%B5%D9%85%D9%8A%D9%85&amp;source=images&amp;cd=&amp;cad=rja&amp;docid=0WFBjp2oLukirM&amp;tbnid=kVtYs7agycy3hM:&amp;ved=0CAUQjRw&amp;url=http://arabsoft.i7i.net/thread31428.html&amp;ei=izAnUa7ZO43KtAatvYD4Aw&amp;psig=AFQjCNGknLXb-kUyeYuPYw6K1EWR9kQ7Cw&amp;ust=136160921959483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hyperlink" Target="http://www.google.co.il/url?sa=i&amp;rct=j&amp;q=&amp;esrc=s&amp;frm=1&amp;source=images&amp;cd=&amp;cad=rja&amp;docid=s6UF2706GxIRVM&amp;tbnid=M1nf-NJ0sBmPzM:&amp;ved=0CAUQjRw&amp;url=http://www.dijlh.net/showthread.php/997832-%D8%B5%D9%88%D8%B1-%D9%87%D9%8A%D9%84%D9%88-%D9%83%D9%8A%D8%AA%D9%8A-%D9%85%D8%AA%D8%AD%D8%B1%D9%83%D8%A9&amp;ei=Ya9vUaG2OYbTtAa0poGQBQ&amp;bvm=bv.45368065,d.Yms&amp;psig=AFQjCNEkLR1zGHGVndx4v16fm6nPETR2Vg&amp;ust=1366360278479001" TargetMode="External"/><Relationship Id="rId4" Type="http://schemas.openxmlformats.org/officeDocument/2006/relationships/hyperlink" Target="http://linoit.com/users/omaryazhar/canvases/%D8%A7%D9%84%D9%88%D8%B8%D9%8A%D9%81%D8%A9%20%D8%B1%D9%82%D9%85%20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il/url?sa=i&amp;rct=j&amp;q=%D8%AE%D9%84%D9%81%D9%8A%D8%A7%D8%AA+%D9%87%D8%A7%D8%AF%D8%A6%D8%A9+%D9%84%D9%84%D8%AA%D8%B5%D9%85%D9%8A%D9%85&amp;source=images&amp;cd=&amp;cad=rja&amp;docid=0WFBjp2oLukirM&amp;tbnid=kVtYs7agycy3hM:&amp;ved=0CAUQjRw&amp;url=http://arabsoft.i7i.net/thread31428.html&amp;ei=izAnUa7ZO43KtAatvYD4Aw&amp;psig=AFQjCNGknLXb-kUyeYuPYw6K1EWR9kQ7Cw&amp;ust=136160921959483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hyperlink" Target="http://www.google.co.il/url?sa=i&amp;rct=j&amp;q=&amp;esrc=s&amp;frm=1&amp;source=images&amp;cd=&amp;cad=rja&amp;docid=s6UF2706GxIRVM&amp;tbnid=M1nf-NJ0sBmPzM:&amp;ved=0CAUQjRw&amp;url=http://www.dijlh.net/showthread.php/997832-%D8%B5%D9%88%D8%B1-%D9%87%D9%8A%D9%84%D9%88-%D9%83%D9%8A%D8%AA%D9%8A-%D9%85%D8%AA%D8%AD%D8%B1%D9%83%D8%A9&amp;ei=Ya9vUaG2OYbTtAa0poGQBQ&amp;bvm=bv.45368065,d.Yms&amp;psig=AFQjCNEkLR1zGHGVndx4v16fm6nPETR2Vg&amp;ust=136636027847900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il/url?sa=i&amp;rct=j&amp;q=%D8%AE%D9%84%D9%81%D9%8A%D8%A7%D8%AA+%D9%87%D8%A7%D8%AF%D8%A6%D8%A9+%D9%84%D9%84%D8%AA%D8%B5%D9%85%D9%8A%D9%85&amp;source=images&amp;cd=&amp;cad=rja&amp;docid=0WFBjp2oLukirM&amp;tbnid=kVtYs7agycy3hM:&amp;ved=0CAUQjRw&amp;url=http://arabsoft.i7i.net/thread31428.html&amp;ei=izAnUa7ZO43KtAatvYD4Aw&amp;psig=AFQjCNGknLXb-kUyeYuPYw6K1EWR9kQ7Cw&amp;ust=136160921959483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hyperlink" Target="http://www.google.co.il/url?sa=i&amp;rct=j&amp;q=&amp;esrc=s&amp;frm=1&amp;source=images&amp;cd=&amp;cad=rja&amp;docid=s6UF2706GxIRVM&amp;tbnid=M1nf-NJ0sBmPzM:&amp;ved=0CAUQjRw&amp;url=http://www.dijlh.net/showthread.php/997832-%D8%B5%D9%88%D8%B1-%D9%87%D9%8A%D9%84%D9%88-%D9%83%D9%8A%D8%AA%D9%8A-%D9%85%D8%AA%D8%AD%D8%B1%D9%83%D8%A9&amp;ei=Ya9vUaG2OYbTtAa0poGQBQ&amp;bvm=bv.45368065,d.Yms&amp;psig=AFQjCNEkLR1zGHGVndx4v16fm6nPETR2Vg&amp;ust=13663602784790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1026" name="Picture 2" descr="http://t0.gstatic.com/images?q=tbn:ANd9GcSLiPTUpw6nXkh7T-IftPntKO0jI4USPSpSW9SRr7mJ2GGykEoHs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מלבן 5"/>
          <p:cNvSpPr/>
          <p:nvPr/>
        </p:nvSpPr>
        <p:spPr>
          <a:xfrm>
            <a:off x="1259632" y="2060848"/>
            <a:ext cx="4104456" cy="20882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تمهيد درس </a:t>
            </a:r>
            <a:r>
              <a:rPr lang="ar-SA" sz="44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المعرفة اللغوية.</a:t>
            </a:r>
            <a:endParaRPr lang="he-IL" sz="4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0.gstatic.com/images?q=tbn:ANd9GcSLiPTUpw6nXkh7T-IftPntKO0jI4USPSpSW9SRr7mJ2GGykEoHs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276871"/>
            <a:ext cx="5698976" cy="288032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ar-SA" dirty="0"/>
              <a:t> </a:t>
            </a:r>
            <a:r>
              <a:rPr lang="ar-SA" dirty="0" smtClean="0"/>
              <a:t>   </a:t>
            </a:r>
            <a:r>
              <a:rPr lang="ar-SA" sz="3600" dirty="0" smtClean="0">
                <a:solidFill>
                  <a:schemeClr val="accent4">
                    <a:lumMod val="50000"/>
                  </a:schemeClr>
                </a:solidFill>
              </a:rPr>
              <a:t>ستقوم القطة الظريفة باختيار أربعة طلاب للإجابة على الوظيفة البيتية</a:t>
            </a: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ar-SA" sz="3600" dirty="0" smtClean="0">
                <a:solidFill>
                  <a:schemeClr val="accent4">
                    <a:lumMod val="50000"/>
                  </a:schemeClr>
                </a:solidFill>
              </a:rPr>
              <a:t> في </a:t>
            </a:r>
            <a:r>
              <a:rPr lang="ar-SA" sz="3600" dirty="0" smtClean="0">
                <a:solidFill>
                  <a:schemeClr val="accent4">
                    <a:lumMod val="50000"/>
                  </a:schemeClr>
                </a:solidFill>
                <a:hlinkClick r:id="rId4"/>
              </a:rPr>
              <a:t>الرابط التالي</a:t>
            </a:r>
            <a:r>
              <a:rPr lang="ar-SA" sz="36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he-IL" dirty="0"/>
          </a:p>
        </p:txBody>
      </p:sp>
      <p:pic>
        <p:nvPicPr>
          <p:cNvPr id="3074" name="Picture 2" descr="http://www.almafia.com/vb/img/2009/115283-almafia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404664"/>
            <a:ext cx="2195736" cy="5904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0.gstatic.com/images?q=tbn:ANd9GcSLiPTUpw6nXkh7T-IftPntKO0jI4USPSpSW9SRr7mJ2GGykEoHs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graphicFrame>
        <p:nvGraphicFramePr>
          <p:cNvPr id="8" name="מציין מיקום תוכן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21088"/>
        </p:xfrm>
        <a:graphic>
          <a:graphicData uri="http://schemas.openxmlformats.org/drawingml/2006/table">
            <a:tbl>
              <a:tblPr rtl="1"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3684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4</a:t>
                      </a:r>
                      <a:endParaRPr lang="he-IL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6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8</a:t>
                      </a:r>
                      <a:endParaRPr lang="he-IL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9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10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11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12</a:t>
                      </a:r>
                      <a:endParaRPr lang="he-IL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pPr rtl="1"/>
                      <a:r>
                        <a:rPr lang="ar-SA" baseline="0" dirty="0" smtClean="0"/>
                        <a:t>          13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14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16</a:t>
                      </a:r>
                      <a:endParaRPr lang="he-IL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18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19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 20</a:t>
                      </a:r>
                      <a:endParaRPr lang="he-IL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   21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22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23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 24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http://www.almafia.com/vb/img/2009/115283-almafia.gi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192495"/>
            <a:ext cx="792088" cy="950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C -0.04531 0.02361 -0.10261 0.01551 -0.14896 0.01898 C -0.19028 0.0257 -0.2316 0.03287 -0.27309 0.0382 C -0.27969 0.04074 -0.28681 0.04213 -0.29323 0.04537 C -0.29514 0.0463 -0.29583 0.04931 -0.29774 0.05023 C -0.30538 0.05347 -0.31389 0.05324 -0.32205 0.05509 C -0.34149 0.06505 -0.36146 0.07431 -0.37969 0.08634 C -0.38629 0.09097 -0.39149 0.09884 -0.39757 0.10324 C -0.41788 0.11783 -0.39288 0.09375 -0.41962 0.12014 C -0.42604 0.12616 -0.44566 0.14838 -0.44861 0.15648 C -0.45139 0.16343 -0.45521 0.17801 -0.45521 0.17824 C -0.45851 0.21482 -0.4632 0.2507 -0.44202 0.28172 C -0.43559 0.30834 -0.43768 0.2713 -0.43958 0.26945 C -0.44219 0.26713 -0.4625 0.26574 -0.4684 0.26227 " pathEditMode="relative" rAng="0" ptsTypes="fffffffffffffA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00" y="1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2 0.08797 C -0.00972 0.09283 -0.00781 0.1 -0.01094 0.10278 C -0.02083 0.11111 -0.03386 0.11065 -0.04427 0.11759 C -0.04792 0.12014 -0.05139 0.12361 -0.05538 0.125 C -0.05868 0.12616 -0.09184 0.1294 -0.09427 0.12986 C -0.11042 0.13264 -0.14254 0.13982 -0.14254 0.13982 C -0.16424 0.15417 -0.18212 0.15278 -0.20729 0.15463 C -0.2283 0.15371 -0.24931 0.15463 -0.27031 0.15209 C -0.28229 0.1507 -0.29358 0.14445 -0.30538 0.14236 C -0.32986 0.1338 -0.35486 0.12454 -0.37952 0.11759 C -0.41458 0.11898 -0.44809 0.09514 -0.44983 0.14236 C -0.45018 0.15394 -0.44983 0.16528 -0.44983 0.17685 " pathEditMode="relative" ptsTypes="fffffffffffA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0.0669 C 0.00121 0.08727 0.00191 0.10926 -0.00261 0.12871 C -0.00365 0.15625 -0.0033 0.19722 -0.01563 0.22246 C -0.0191 0.25463 -0.03906 0.29584 -0.05643 0.31875 C -0.05955 0.32292 -0.06146 0.3294 -0.06563 0.33125 C -0.1033 0.34769 -0.07309 0.33426 -0.15452 0.37801 C -0.16875 0.38565 -0.18351 0.39236 -0.19896 0.39283 C -0.24219 0.39422 -0.28542 0.39445 -0.32865 0.39537 C -0.34861 0.40209 -0.36771 0.40347 -0.38785 0.40764 C -0.47188 0.40232 -0.43976 0.40278 -0.4842 0.40278 " pathEditMode="relative" rAng="0" ptsTypes="fffffffffA">
                                      <p:cBhvr>
                                        <p:cTn id="1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00" y="17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15 0.10278 C 0.03524 0.13727 0.03437 0.17199 0.0316 0.20648 C 0.03073 0.21667 0.02396 0.22431 0.02048 0.23357 C 0.01892 0.2375 0.0184 0.24213 0.01684 0.24607 C 0.01337 0.25533 0.00955 0.26412 0.00573 0.27315 C -0.01129 0.31389 -0.02917 0.35347 -0.04618 0.39422 C -0.07309 0.45834 -0.02691 0.35764 -0.0592 0.43125 C -0.06702 0.44884 -0.08958 0.47871 -0.10365 0.48797 C -0.12153 0.51227 -0.14983 0.52384 -0.17205 0.53727 C -0.21337 0.56227 -0.18073 0.54908 -0.24427 0.58172 C -0.26754 0.59352 -0.29149 0.60209 -0.31476 0.61389 C -0.33733 0.62523 -0.35851 0.64097 -0.38143 0.65093 C -0.40243 0.65996 -0.42483 0.6625 -0.44618 0.6706 C -0.49827 0.68959 -0.51406 0.70116 -0.56476 0.72986 C -0.58108 0.71898 -0.58368 0.72315 -0.57205 0.68519 C -0.56007 0.64676 -0.52865 0.61945 -0.50174 0.60162 C -0.49097 0.58727 -0.48924 0.59051 -0.47587 0.58426 C -0.47396 0.58519 -0.47066 0.58426 -0.47031 0.58681 C -0.46667 0.61968 -0.46441 0.61875 -0.47396 0.61875 " pathEditMode="relative" ptsTypes="ffffffffffffffffffA">
                                      <p:cBhvr>
                                        <p:cTn id="1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0.gstatic.com/images?q=tbn:ANd9GcSLiPTUpw6nXkh7T-IftPntKO0jI4USPSpSW9SRr7mJ2GGykEoHs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endParaRPr lang="he-I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2" descr="http://www.almafia.com/vb/img/2009/115283-almafia.gi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332656"/>
            <a:ext cx="2195736" cy="5904656"/>
          </a:xfrm>
          <a:prstGeom prst="rect">
            <a:avLst/>
          </a:prstGeom>
          <a:noFill/>
        </p:spPr>
      </p:pic>
      <p:sp>
        <p:nvSpPr>
          <p:cNvPr id="6" name="ענן 5"/>
          <p:cNvSpPr/>
          <p:nvPr/>
        </p:nvSpPr>
        <p:spPr>
          <a:xfrm>
            <a:off x="1259632" y="1628800"/>
            <a:ext cx="4968552" cy="3888432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أشكركم يا أحبائي لأنكم أبدعتم في كتابة الرسائل في الموقع. </a:t>
            </a:r>
            <a:endParaRPr lang="he-IL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79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ערכת נושא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ahmad1</cp:lastModifiedBy>
  <cp:revision>9</cp:revision>
  <dcterms:created xsi:type="dcterms:W3CDTF">2013-02-22T08:47:21Z</dcterms:created>
  <dcterms:modified xsi:type="dcterms:W3CDTF">2013-05-13T11:48:50Z</dcterms:modified>
</cp:coreProperties>
</file>