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79652-9F50-46B9-B5DE-7C99F142FC5C}" type="datetimeFigureOut">
              <a:rPr lang="he-IL" smtClean="0"/>
              <a:t>ד'/סיון/תשע"ג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1EE69-7C8A-40CF-AA4B-7CD50B5E7E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.il/url?sa=i&amp;rct=j&amp;q=&amp;esrc=s&amp;frm=1&amp;source=images&amp;cd=&amp;cad=rja&amp;docid=bGoUBRKErZHGeM&amp;tbnid=smmij4BUkEAB8M:&amp;ved=0CAUQjRw&amp;url=http://www.bloggang.com/viewblog.php?id=tanfun-panrak&amp;group=22&amp;ei=RblvUeOMK5HntQaxuIHoBg&amp;bvm=bv.45368065,d.Yms&amp;psig=AFQjCNFaQeMq5-DIVFOTmXNdH0A1H_wDig&amp;ust=136636275708140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jumoman.com/vb/showthread.php?t=272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http://i297.photobucket.com/albums/mm240/thirayu/Hello%20Kitty/s_u_01_10242_01_03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340768"/>
            <a:ext cx="2320652" cy="3960440"/>
          </a:xfrm>
          <a:prstGeom prst="rect">
            <a:avLst/>
          </a:prstGeom>
          <a:noFill/>
        </p:spPr>
      </p:pic>
      <p:sp>
        <p:nvSpPr>
          <p:cNvPr id="5" name="ענן 4"/>
          <p:cNvSpPr/>
          <p:nvPr/>
        </p:nvSpPr>
        <p:spPr>
          <a:xfrm>
            <a:off x="1403648" y="1772816"/>
            <a:ext cx="4248472" cy="4104456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أنا حزينٌ جدًا لأن الدرس قد </a:t>
            </a:r>
            <a:r>
              <a:rPr lang="ar-SA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انتهى .</a:t>
            </a:r>
            <a:endParaRPr lang="ar-SA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والآن سنجمل أهم ما جاء في الدرس.</a:t>
            </a:r>
            <a:endParaRPr lang="he-IL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endParaRPr lang="he-IL" dirty="0"/>
          </a:p>
        </p:txBody>
      </p:sp>
      <p:pic>
        <p:nvPicPr>
          <p:cNvPr id="4098" name="Picture 2" descr="http://imagecache.te3p.com/imgcache/ef49146385df8e339ba71fd556a8db0d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5301208"/>
            <a:ext cx="952500" cy="1143001"/>
          </a:xfrm>
          <a:prstGeom prst="rect">
            <a:avLst/>
          </a:prstGeom>
          <a:noFill/>
        </p:spPr>
      </p:pic>
      <p:pic>
        <p:nvPicPr>
          <p:cNvPr id="4100" name="Picture 4" descr="http://imagecache.te3p.com/imgcache/ef49146385df8e339ba71fd556a8db0d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5229200"/>
            <a:ext cx="952500" cy="1143001"/>
          </a:xfrm>
          <a:prstGeom prst="rect">
            <a:avLst/>
          </a:prstGeom>
          <a:noFill/>
        </p:spPr>
      </p:pic>
      <p:pic>
        <p:nvPicPr>
          <p:cNvPr id="4102" name="Picture 6" descr="http://imagecache.te3p.com/imgcache/ef49146385df8e339ba71fd556a8db0d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5085184"/>
            <a:ext cx="952500" cy="1143001"/>
          </a:xfrm>
          <a:prstGeom prst="rect">
            <a:avLst/>
          </a:prstGeom>
          <a:noFill/>
        </p:spPr>
      </p:pic>
      <p:pic>
        <p:nvPicPr>
          <p:cNvPr id="4104" name="Picture 8" descr="http://imagecache.te3p.com/imgcache/ef49146385df8e339ba71fd556a8db0d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5157192"/>
            <a:ext cx="952500" cy="1143001"/>
          </a:xfrm>
          <a:prstGeom prst="rect">
            <a:avLst/>
          </a:prstGeom>
          <a:noFill/>
        </p:spPr>
      </p:pic>
      <p:pic>
        <p:nvPicPr>
          <p:cNvPr id="4106" name="Picture 10" descr="http://imagecache.te3p.com/imgcache/ef49146385df8e339ba71fd556a8db0d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229200"/>
            <a:ext cx="952500" cy="1143001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755576" y="1412776"/>
            <a:ext cx="7776864" cy="305468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للمعرفة 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اللغوية 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دور</a:t>
            </a:r>
            <a:r>
              <a:rPr lang="ar-SA" sz="4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ٌ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هامٌ 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في حياتنا 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العلمية، </a:t>
            </a:r>
            <a:r>
              <a:rPr kumimoji="0" lang="ar-SA" sz="4400" b="1" i="1" u="none" strike="noStrike" cap="all" normalizeH="0" baseline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لذاعلينا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</a:t>
            </a:r>
            <a:r>
              <a:rPr lang="ar-SA" sz="44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إ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تقانها 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بالصورة </a:t>
            </a:r>
            <a:r>
              <a:rPr kumimoji="0" lang="ar-SA" sz="4400" b="1" i="1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اللائقة عند الحديث والكتابة دائمًا.</a:t>
            </a:r>
            <a:endParaRPr kumimoji="0" lang="en-US" sz="44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ערכת נושא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2</cp:revision>
  <dcterms:created xsi:type="dcterms:W3CDTF">2013-04-18T09:14:01Z</dcterms:created>
  <dcterms:modified xsi:type="dcterms:W3CDTF">2013-05-13T11:43:50Z</dcterms:modified>
</cp:coreProperties>
</file>