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نمط متوسط 4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480E7-91EF-4C5B-80DB-D10A409AB6B9}" type="datetimeFigureOut">
              <a:rPr lang="ar-SA" smtClean="0"/>
              <a:pPr/>
              <a:t>05/24/1434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6E82C-7B1A-4F22-A550-634D60589B4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maktbtna2211.com/images/70928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مستطيل 8"/>
          <p:cNvSpPr/>
          <p:nvPr/>
        </p:nvSpPr>
        <p:spPr>
          <a:xfrm>
            <a:off x="8028384" y="8367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7020272" y="155679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012160" y="155679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076056" y="155679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4067944" y="8367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6012160" y="8367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7020272" y="8367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ب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7020272" y="299695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8028384" y="299695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ح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8028384" y="155679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8028384" y="227687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7020272" y="227687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6012160" y="227687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067944" y="227687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012160" y="299695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4067944" y="299695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ن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8028384" y="44371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ذ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8028384" y="371703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7020272" y="44371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7020272" y="371703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ئـ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4067944" y="44371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6012160" y="44371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</a:t>
            </a:r>
            <a:endParaRPr lang="ar-SA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067944" y="371703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يـ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6012160" y="371703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ط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2339752" y="5517232"/>
            <a:ext cx="6336704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rgbClr val="002060">
                <a:alpha val="40000"/>
              </a:srgb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مرادف كلمة طيف</a:t>
            </a:r>
            <a:endParaRPr lang="ar-SA" sz="5400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2339752" y="5517232"/>
            <a:ext cx="6336704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عكس كلمة اخذت </a:t>
            </a:r>
            <a:endParaRPr lang="ar-SA" sz="4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2339752" y="5517232"/>
            <a:ext cx="6336704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rgbClr val="002060">
                <a:alpha val="40000"/>
              </a:srgb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مرادف كلمة متسول</a:t>
            </a:r>
            <a:endParaRPr lang="ar-SA" sz="4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2411760" y="5517232"/>
            <a:ext cx="6192688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مذكر كلمة بائعة</a:t>
            </a:r>
            <a:endParaRPr lang="ar-SA" sz="4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2411760" y="5517232"/>
            <a:ext cx="6192688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rgbClr val="002060">
                <a:alpha val="40000"/>
              </a:srgb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مرادف كلمة لحق</a:t>
            </a:r>
            <a:endParaRPr lang="ar-SA" sz="4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4067944" y="155679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لـ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5004048" y="227687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5004048" y="299695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ى</a:t>
            </a:r>
            <a:endParaRPr lang="ar-SA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5076056" y="371703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5076056" y="44371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ي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5076056" y="836712"/>
            <a:ext cx="936104" cy="64807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2411760" y="5517232"/>
            <a:ext cx="6192688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حرف جر</a:t>
            </a:r>
            <a:endParaRPr lang="ar-SA" sz="4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2411760" y="5589240"/>
            <a:ext cx="6192688" cy="86409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76200" cmpd="thickThin"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كون من الحروف الباقية عنوان درسنا لليوم</a:t>
            </a:r>
            <a:endParaRPr lang="ar-SA" sz="40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6.93642E-7 C 0.12292 -0.16832 0.24618 -0.33642 0.29531 -0.4037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4624E-7 L 0.16944 -0.50867 " pathEditMode="relative" rAng="0" ptsTypes="AA">
                                      <p:cBhvr>
                                        <p:cTn id="22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65896E-6 L 0.43715 0.21503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56069E-6 L 0.32691 0.11006 " pathEditMode="relative" rAng="0" ptsTypes="AA">
                                      <p:cBhvr>
                                        <p:cTn id="23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6763E-6 C 0.08593 0.00162 0.17274 0.003 0.20902 0.00393 " pathEditMode="relative" rAng="-306130" ptsTypes="aA">
                                      <p:cBhvr>
                                        <p:cTn id="2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 0.0104 C 0.04913 -0.03561 0.0868 -0.08162 0.10243 -0.09965 " pathEditMode="relative" rAng="0" ptsTypes="aA">
                                      <p:cBhvr>
                                        <p:cTn id="2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38728E-6 L 0.00018 -0.19907 " pathEditMode="relative" rAng="0" ptsTypes="AA">
                                      <p:cBhvr>
                                        <p:cTn id="24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4.04624E-7 L -0.09045 -0.29896 " pathEditMode="relative" rAng="0" ptsTypes="AA">
                                      <p:cBhvr>
                                        <p:cTn id="2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-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55</Words>
  <Application>Microsoft Office PowerPoint</Application>
  <PresentationFormat>عرض على الشاشة (3:4)‏</PresentationFormat>
  <Paragraphs>37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3</cp:revision>
  <dcterms:created xsi:type="dcterms:W3CDTF">2013-03-26T09:07:52Z</dcterms:created>
  <dcterms:modified xsi:type="dcterms:W3CDTF">2013-04-04T12:26:44Z</dcterms:modified>
</cp:coreProperties>
</file>