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نمط متوسط 4 - تميي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نمط فاتح 3 - تميي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1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480E7-91EF-4C5B-80DB-D10A409AB6B9}" type="datetimeFigureOut">
              <a:rPr lang="ar-SA" smtClean="0"/>
              <a:pPr/>
              <a:t>05/24/1434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6E82C-7B1A-4F22-A550-634D60589B4C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www.maktbtna2211.com/images/709281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9" name="مستطيل 8"/>
          <p:cNvSpPr/>
          <p:nvPr/>
        </p:nvSpPr>
        <p:spPr>
          <a:xfrm>
            <a:off x="8028384" y="83671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ت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مستطيل 9"/>
          <p:cNvSpPr/>
          <p:nvPr/>
        </p:nvSpPr>
        <p:spPr>
          <a:xfrm>
            <a:off x="7020272" y="155679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6012160" y="155679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مستطيل 11"/>
          <p:cNvSpPr/>
          <p:nvPr/>
        </p:nvSpPr>
        <p:spPr>
          <a:xfrm>
            <a:off x="5076056" y="155679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</a:t>
            </a:r>
          </a:p>
        </p:txBody>
      </p:sp>
      <p:sp>
        <p:nvSpPr>
          <p:cNvPr id="13" name="مستطيل 12"/>
          <p:cNvSpPr/>
          <p:nvPr/>
        </p:nvSpPr>
        <p:spPr>
          <a:xfrm>
            <a:off x="4067944" y="83671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مستطيل 13"/>
          <p:cNvSpPr/>
          <p:nvPr/>
        </p:nvSpPr>
        <p:spPr>
          <a:xfrm>
            <a:off x="6012160" y="83671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مستطيل 14"/>
          <p:cNvSpPr/>
          <p:nvPr/>
        </p:nvSpPr>
        <p:spPr>
          <a:xfrm>
            <a:off x="7020272" y="83671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ب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مستطيل 15"/>
          <p:cNvSpPr/>
          <p:nvPr/>
        </p:nvSpPr>
        <p:spPr>
          <a:xfrm>
            <a:off x="7020272" y="299695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مستطيل 16"/>
          <p:cNvSpPr/>
          <p:nvPr/>
        </p:nvSpPr>
        <p:spPr>
          <a:xfrm>
            <a:off x="8028384" y="299695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ح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8028384" y="155679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خ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مستطيل 18"/>
          <p:cNvSpPr/>
          <p:nvPr/>
        </p:nvSpPr>
        <p:spPr>
          <a:xfrm>
            <a:off x="8028384" y="227687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ش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مستطيل 19"/>
          <p:cNvSpPr/>
          <p:nvPr/>
        </p:nvSpPr>
        <p:spPr>
          <a:xfrm>
            <a:off x="7020272" y="227687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مستطيل 20"/>
          <p:cNvSpPr/>
          <p:nvPr/>
        </p:nvSpPr>
        <p:spPr>
          <a:xfrm>
            <a:off x="6012160" y="227687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2" name="مستطيل 21"/>
          <p:cNvSpPr/>
          <p:nvPr/>
        </p:nvSpPr>
        <p:spPr>
          <a:xfrm>
            <a:off x="4067944" y="227687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د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3" name="مستطيل 22"/>
          <p:cNvSpPr/>
          <p:nvPr/>
        </p:nvSpPr>
        <p:spPr>
          <a:xfrm>
            <a:off x="6012160" y="299695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مستطيل 23"/>
          <p:cNvSpPr/>
          <p:nvPr/>
        </p:nvSpPr>
        <p:spPr>
          <a:xfrm>
            <a:off x="4067944" y="299695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ن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" name="مستطيل 24"/>
          <p:cNvSpPr/>
          <p:nvPr/>
        </p:nvSpPr>
        <p:spPr>
          <a:xfrm>
            <a:off x="8028384" y="443711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ذ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مستطيل 25"/>
          <p:cNvSpPr/>
          <p:nvPr/>
        </p:nvSpPr>
        <p:spPr>
          <a:xfrm>
            <a:off x="8028384" y="371703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مستطيل 26"/>
          <p:cNvSpPr/>
          <p:nvPr/>
        </p:nvSpPr>
        <p:spPr>
          <a:xfrm>
            <a:off x="7020272" y="443711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مستطيل 27"/>
          <p:cNvSpPr/>
          <p:nvPr/>
        </p:nvSpPr>
        <p:spPr>
          <a:xfrm>
            <a:off x="7020272" y="371703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ئـ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مستطيل 28"/>
          <p:cNvSpPr/>
          <p:nvPr/>
        </p:nvSpPr>
        <p:spPr>
          <a:xfrm>
            <a:off x="4067944" y="443711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مستطيل 29"/>
          <p:cNvSpPr/>
          <p:nvPr/>
        </p:nvSpPr>
        <p:spPr>
          <a:xfrm>
            <a:off x="6012160" y="443711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ت</a:t>
            </a:r>
            <a:endParaRPr lang="ar-SA" sz="4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مستطيل 30"/>
          <p:cNvSpPr/>
          <p:nvPr/>
        </p:nvSpPr>
        <p:spPr>
          <a:xfrm>
            <a:off x="4067944" y="371703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يـ</a:t>
            </a:r>
            <a:endParaRPr lang="ar-SA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مستطيل 31"/>
          <p:cNvSpPr/>
          <p:nvPr/>
        </p:nvSpPr>
        <p:spPr>
          <a:xfrm>
            <a:off x="6012160" y="371703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ط</a:t>
            </a:r>
            <a:endParaRPr lang="ar-SA" sz="4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مستطيل 33"/>
          <p:cNvSpPr/>
          <p:nvPr/>
        </p:nvSpPr>
        <p:spPr>
          <a:xfrm>
            <a:off x="2339752" y="5517232"/>
            <a:ext cx="6336704" cy="86409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76200" cmpd="thickThin">
            <a:solidFill>
              <a:srgbClr val="002060"/>
            </a:solidFill>
          </a:ln>
          <a:effectLst>
            <a:glow rad="228600">
              <a:srgbClr val="002060">
                <a:alpha val="40000"/>
              </a:srgb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5400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مرادف كلمة طيف</a:t>
            </a:r>
            <a:endParaRPr lang="ar-SA" sz="5400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5" name="مستطيل 34"/>
          <p:cNvSpPr/>
          <p:nvPr/>
        </p:nvSpPr>
        <p:spPr>
          <a:xfrm>
            <a:off x="2339752" y="5517232"/>
            <a:ext cx="6336704" cy="86409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76200" cmpd="thickThin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عكس كلمة اخذت </a:t>
            </a:r>
            <a:endParaRPr lang="ar-SA" sz="4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6" name="مستطيل 35"/>
          <p:cNvSpPr/>
          <p:nvPr/>
        </p:nvSpPr>
        <p:spPr>
          <a:xfrm>
            <a:off x="2339752" y="5517232"/>
            <a:ext cx="6336704" cy="86409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76200" cmpd="thickThin">
            <a:solidFill>
              <a:srgbClr val="002060"/>
            </a:solidFill>
          </a:ln>
          <a:effectLst>
            <a:glow rad="228600">
              <a:srgbClr val="002060">
                <a:alpha val="40000"/>
              </a:srgb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مرادف كلمة متسول</a:t>
            </a:r>
            <a:endParaRPr lang="ar-SA" sz="4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7" name="مستطيل 36"/>
          <p:cNvSpPr/>
          <p:nvPr/>
        </p:nvSpPr>
        <p:spPr>
          <a:xfrm>
            <a:off x="2411760" y="5517232"/>
            <a:ext cx="6192688" cy="86409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76200" cmpd="thickThin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 مذكر كلمة بائعة</a:t>
            </a:r>
            <a:endParaRPr lang="ar-SA" sz="4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8" name="مستطيل 37"/>
          <p:cNvSpPr/>
          <p:nvPr/>
        </p:nvSpPr>
        <p:spPr>
          <a:xfrm>
            <a:off x="2411760" y="5517232"/>
            <a:ext cx="6192688" cy="86409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76200" cmpd="thickThin">
            <a:solidFill>
              <a:srgbClr val="002060"/>
            </a:solidFill>
          </a:ln>
          <a:effectLst>
            <a:glow rad="228600">
              <a:srgbClr val="002060">
                <a:alpha val="40000"/>
              </a:srgb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مرادف كلمة لحق</a:t>
            </a:r>
            <a:endParaRPr lang="ar-SA" sz="4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39" name="مستطيل 38"/>
          <p:cNvSpPr/>
          <p:nvPr/>
        </p:nvSpPr>
        <p:spPr>
          <a:xfrm>
            <a:off x="4067944" y="155679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لـ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0" name="مستطيل 39"/>
          <p:cNvSpPr/>
          <p:nvPr/>
        </p:nvSpPr>
        <p:spPr>
          <a:xfrm>
            <a:off x="5004048" y="227687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1" name="مستطيل 40"/>
          <p:cNvSpPr/>
          <p:nvPr/>
        </p:nvSpPr>
        <p:spPr>
          <a:xfrm>
            <a:off x="5004048" y="299695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ى</a:t>
            </a:r>
            <a:endParaRPr lang="ar-SA" sz="4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2" name="مستطيل 41"/>
          <p:cNvSpPr/>
          <p:nvPr/>
        </p:nvSpPr>
        <p:spPr>
          <a:xfrm>
            <a:off x="5076056" y="371703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ل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3" name="مستطيل 42"/>
          <p:cNvSpPr/>
          <p:nvPr/>
        </p:nvSpPr>
        <p:spPr>
          <a:xfrm>
            <a:off x="5076056" y="443711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ي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4" name="مستطيل 43"/>
          <p:cNvSpPr/>
          <p:nvPr/>
        </p:nvSpPr>
        <p:spPr>
          <a:xfrm>
            <a:off x="5076056" y="836712"/>
            <a:ext cx="936104" cy="648072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57150">
            <a:solidFill>
              <a:srgbClr val="002060"/>
            </a:solidFill>
          </a:ln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ع</a:t>
            </a:r>
            <a:endParaRPr lang="ar-SA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5" name="مستطيل 44"/>
          <p:cNvSpPr/>
          <p:nvPr/>
        </p:nvSpPr>
        <p:spPr>
          <a:xfrm>
            <a:off x="2411760" y="5517232"/>
            <a:ext cx="6192688" cy="86409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76200" cmpd="thickThin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8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حرف جر</a:t>
            </a:r>
            <a:endParaRPr lang="ar-SA" sz="48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6" name="مستطيل 45"/>
          <p:cNvSpPr/>
          <p:nvPr/>
        </p:nvSpPr>
        <p:spPr>
          <a:xfrm>
            <a:off x="2411760" y="5589240"/>
            <a:ext cx="6192688" cy="864096"/>
          </a:xfrm>
          <a:prstGeom prst="rect">
            <a:avLst/>
          </a:prstGeom>
          <a:blipFill>
            <a:blip r:embed="rId4" cstate="print"/>
            <a:tile tx="0" ty="0" sx="100000" sy="100000" flip="none" algn="tl"/>
          </a:blipFill>
          <a:ln w="76200" cmpd="thickThin">
            <a:solidFill>
              <a:srgbClr val="00206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4000" b="1" dirty="0" smtClean="0">
                <a:ln w="18000">
                  <a:solidFill>
                    <a:sysClr val="windowText" lastClr="000000"/>
                  </a:solidFill>
                  <a:prstDash val="solid"/>
                  <a:miter lim="800000"/>
                </a:ln>
                <a:solidFill>
                  <a:schemeClr val="tx1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raditional Arabic" pitchFamily="18" charset="-78"/>
                <a:cs typeface="Traditional Arabic" pitchFamily="18" charset="-78"/>
              </a:rPr>
              <a:t>كون من الحروف الباقية عنوان درسنا لليوم</a:t>
            </a:r>
            <a:endParaRPr lang="ar-SA" sz="4000" b="1" dirty="0">
              <a:ln w="18000">
                <a:solidFill>
                  <a:sysClr val="windowText" lastClr="000000"/>
                </a:solidFill>
                <a:prstDash val="solid"/>
                <a:miter lim="800000"/>
              </a:ln>
              <a:solidFill>
                <a:schemeClr val="tx1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raditional Arabic" pitchFamily="18" charset="-78"/>
              <a:cs typeface="Traditional Arabic" pitchFamily="18" charset="-78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6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9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5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" decel="100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" decel="100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00" decel="100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8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6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10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4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5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6.93642E-7 C 0.12292 -0.16832 0.24618 -0.33642 0.29531 -0.4037 " pathEditMode="relative" rAng="0" ptsTypes="aA">
                                      <p:cBhvr>
                                        <p:cTn id="219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8" y="-2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04624E-7 L 0.16944 -0.50867 " pathEditMode="relative" rAng="0" ptsTypes="AA">
                                      <p:cBhvr>
                                        <p:cTn id="223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" y="-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2.65896E-6 L 0.43715 0.21503 " pathEditMode="relative" rAng="0" ptsTypes="AA">
                                      <p:cBhvr>
                                        <p:cTn id="22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56069E-6 L 0.32691 0.11006 " pathEditMode="relative" rAng="0" ptsTypes="AA">
                                      <p:cBhvr>
                                        <p:cTn id="231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3" y="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1.6763E-6 C 0.08593 0.00162 0.17274 0.003 0.20902 0.00393 " pathEditMode="relative" rAng="-306130" ptsTypes="aA">
                                      <p:cBhvr>
                                        <p:cTn id="235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8 0.0104 C 0.04913 -0.03561 0.0868 -0.08162 0.10243 -0.09965 " pathEditMode="relative" rAng="0" ptsTypes="aA">
                                      <p:cBhvr>
                                        <p:cTn id="239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0" fill="hold">
                      <p:stCondLst>
                        <p:cond delay="indefinite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1.38728E-6 L 0.00018 -0.19907 " pathEditMode="relative" rAng="0" ptsTypes="AA">
                                      <p:cBhvr>
                                        <p:cTn id="24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82 -4.04624E-7 L -0.09045 -0.29896 " pathEditMode="relative" rAng="0" ptsTypes="AA">
                                      <p:cBhvr>
                                        <p:cTn id="2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1" y="-1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5" grpId="0" animBg="1"/>
      <p:bldP spid="46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</TotalTime>
  <Words>55</Words>
  <Application>Microsoft Office PowerPoint</Application>
  <PresentationFormat>عرض على الشاشة (3:4)‏</PresentationFormat>
  <Paragraphs>37</Paragraphs>
  <Slides>1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الشريحة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3</cp:revision>
  <dcterms:created xsi:type="dcterms:W3CDTF">2013-03-26T09:07:52Z</dcterms:created>
  <dcterms:modified xsi:type="dcterms:W3CDTF">2013-04-04T12:26:44Z</dcterms:modified>
</cp:coreProperties>
</file>