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98469-1B6D-400D-A0E6-E2DD5277A4A3}" type="datetimeFigureOut">
              <a:rPr lang="ar-SA" smtClean="0"/>
              <a:pPr/>
              <a:t>07/03/1434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232B2-90C0-4543-AF2F-2A0C114093C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jigsawplanet.com/?rc=play&amp;pid=2b6a7d3eebf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http://www.up700.ws/images/356jb1287881545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0040"/>
            <a:ext cx="9144000" cy="7245424"/>
          </a:xfrm>
          <a:prstGeom prst="rect">
            <a:avLst/>
          </a:prstGeom>
          <a:noFill/>
        </p:spPr>
      </p:pic>
      <p:pic>
        <p:nvPicPr>
          <p:cNvPr id="11" name="Picture 6" descr="http://www.up700.ws/images/356jb1287881545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45424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اضغط هنا وركب لوحة </a:t>
            </a:r>
            <a:r>
              <a:rPr lang="ar-SA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البازل</a:t>
            </a:r>
            <a:r>
              <a:rPr lang="ar-SA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لنتذكر عنوان </a:t>
            </a:r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blipFill>
                  <a:blip r:embed="rId3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الدرس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blipFill>
                <a:blip r:embed="rId3"/>
                <a:stretch>
                  <a:fillRect/>
                </a:stretch>
              </a:blip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http://www.abrarturkistani.com/wp-content/uploads/2012/07/Heart-Puzzl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17685" t="15735" r="15736" b="11643"/>
          <a:stretch>
            <a:fillRect/>
          </a:stretch>
        </p:blipFill>
        <p:spPr bwMode="auto">
          <a:xfrm>
            <a:off x="683568" y="1988840"/>
            <a:ext cx="8136904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://files.mothhelah.com/img/cHo70398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6089390">
            <a:off x="6546976" y="5043934"/>
            <a:ext cx="1951112" cy="1951113"/>
          </a:xfrm>
          <a:prstGeom prst="rect">
            <a:avLst/>
          </a:prstGeom>
          <a:noFill/>
        </p:spPr>
      </p:pic>
      <p:pic>
        <p:nvPicPr>
          <p:cNvPr id="9" name="Picture 6" descr="http://files.mothhelah.com/img/cHo70398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 rot="5697343">
            <a:off x="7460941" y="4445731"/>
            <a:ext cx="1951112" cy="1951113"/>
          </a:xfrm>
          <a:prstGeom prst="rect">
            <a:avLst/>
          </a:prstGeom>
          <a:noFill/>
        </p:spPr>
      </p:pic>
      <p:pic>
        <p:nvPicPr>
          <p:cNvPr id="1028" name="Picture 4" descr="http://mamynoel.com/39mm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653136"/>
            <a:ext cx="2032620" cy="200709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اضغط هنا وركب لوحة البازل لنتذكر عنوان الدرس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اضغط هنا وركب لوحة البازل لتتعرف على عنوان الدرس</dc:title>
  <dc:creator>FUjiTSU</dc:creator>
  <cp:lastModifiedBy>FUjiTSU</cp:lastModifiedBy>
  <cp:revision>7</cp:revision>
  <dcterms:created xsi:type="dcterms:W3CDTF">2013-03-03T18:48:42Z</dcterms:created>
  <dcterms:modified xsi:type="dcterms:W3CDTF">2013-05-12T16:00:15Z</dcterms:modified>
</cp:coreProperties>
</file>