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263E8-7E9A-401B-BC56-C0BC662B77A4}" type="datetimeFigureOut">
              <a:rPr lang="ar-SA" smtClean="0"/>
              <a:pPr/>
              <a:t>05/30/1434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5D67A-EC14-4D1B-AC6C-E160FF0589C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ki.com/pickup.php?scid=7831002&amp;height=400&amp;width=30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http://blog.huayuworld.org/gallery/7740/schoo19.JPG"/>
          <p:cNvPicPr>
            <a:picLocks noChangeAspect="1" noChangeArrowheads="1"/>
          </p:cNvPicPr>
          <p:nvPr/>
        </p:nvPicPr>
        <p:blipFill>
          <a:blip r:embed="rId2" cstate="print"/>
          <a:srcRect l="27163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347864" y="274638"/>
            <a:ext cx="5338936" cy="1143000"/>
          </a:xfrm>
        </p:spPr>
        <p:txBody>
          <a:bodyPr/>
          <a:lstStyle/>
          <a:p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اضغط على الصورة 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098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47233" t="21454" r="31183" b="26375"/>
          <a:stretch>
            <a:fillRect/>
          </a:stretch>
        </p:blipFill>
        <p:spPr bwMode="auto">
          <a:xfrm>
            <a:off x="755576" y="1556792"/>
            <a:ext cx="7992888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801.imageshack.us/img801/2251/1254173102253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هيا بنا يا اصدقائي نتعرف على </a:t>
            </a:r>
          </a:p>
          <a:p>
            <a:pPr algn="ctr">
              <a:buNone/>
            </a:pPr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هذه القصيدة الجميلة افتحوا  كتاب لغتنا العربية صفحة</a:t>
            </a:r>
            <a:r>
              <a:rPr lang="en-US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40 </a:t>
            </a:r>
            <a:endParaRPr lang="ar-SA" sz="40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 descr="C:\Users\FUjiTSU\Downloads\3kid85a.gif"/>
          <p:cNvPicPr>
            <a:picLocks noChangeAspect="1" noChangeArrowheads="1"/>
          </p:cNvPicPr>
          <p:nvPr/>
        </p:nvPicPr>
        <p:blipFill>
          <a:blip r:embed="rId3" cstate="print">
            <a:lum bright="-20000" contrast="10000"/>
          </a:blip>
          <a:srcRect/>
          <a:stretch>
            <a:fillRect/>
          </a:stretch>
        </p:blipFill>
        <p:spPr bwMode="auto">
          <a:xfrm>
            <a:off x="1619672" y="4581128"/>
            <a:ext cx="6120680" cy="1925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اضغط على الصورة 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اضغط على الصورة </dc:title>
  <dc:creator>FUjiTSU</dc:creator>
  <cp:lastModifiedBy>FUjiTSU</cp:lastModifiedBy>
  <cp:revision>3</cp:revision>
  <dcterms:created xsi:type="dcterms:W3CDTF">2013-04-04T12:25:53Z</dcterms:created>
  <dcterms:modified xsi:type="dcterms:W3CDTF">2013-04-10T10:30:45Z</dcterms:modified>
</cp:coreProperties>
</file>