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3804"/>
  <ax:ocxPr ax:name="_cy" ax:value="18000"/>
  <ax:ocxPr ax:name="FlashVars" ax:value=""/>
  <ax:ocxPr ax:name="Movie" ax:value="https://www.youtube.com/v/mQOuYvX-ml8"/>
  <ax:ocxPr ax:name="Src" ax:value="https://www.youtube.com/v/mQOuYvX-ml8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CD50C-4AD8-467E-B09C-8D4B0A04B389}" type="datetimeFigureOut">
              <a:rPr lang="ar-SA" smtClean="0"/>
              <a:t>04/07/1434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DC444-7B7C-4C83-AA8E-22B61795183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UjiTSU\Downloads\15425641141195867820.jpg"/>
          <p:cNvPicPr>
            <a:picLocks noChangeAspect="1" noChangeArrowheads="1"/>
          </p:cNvPicPr>
          <p:nvPr/>
        </p:nvPicPr>
        <p:blipFill>
          <a:blip r:embed="rId2" cstate="print"/>
          <a:srcRect l="485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139952" y="764704"/>
            <a:ext cx="4318248" cy="4680520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تعلمنا اليوم قصيدةً جميلةً تتحدث عن حقوق الطفل  هيا بنا يا </a:t>
            </a:r>
            <a:r>
              <a:rPr lang="ar-SA" b="1" dirty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صدقائي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نستمع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للأنشودة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لنلخص ما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تعلمناه </a:t>
            </a:r>
            <a:r>
              <a:rPr lang="ar-SA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اليوم</a:t>
            </a:r>
            <a:endParaRPr lang="ar-SA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blipFill>
                <a:blip r:embed="rId3"/>
                <a:tile tx="0" ty="0" sx="100000" sy="100000" flip="none" algn="tl"/>
              </a:blip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8" name="ShockwaveFlash1" r:id="rId2" imgW="8569162" imgH="6479619"/>
        </mc:Choice>
        <mc:Fallback>
          <p:control name="ShockwaveFlash1" r:id="rId2" imgW="8569162" imgH="6479619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3850" y="188913"/>
                  <a:ext cx="8569325" cy="6480175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سمة Office</vt:lpstr>
      <vt:lpstr>تعلمنا اليوم قصيدةً جميلةً تتحدث عن حقوق الطفل  هيا بنا يا أصدقائي نستمع للأنشودة لنلخص ما تعلمناه اليوم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تعلمنا اليوم قصيدةً جميلةً تتحدث عن حقوق الطفل  هيا بنا يا اصدقائي نستمع للانشودة لنلخص ما تعلمنا اليوم</dc:title>
  <dc:creator>FUjiTSU</dc:creator>
  <cp:lastModifiedBy>ahmad1</cp:lastModifiedBy>
  <cp:revision>2</cp:revision>
  <dcterms:created xsi:type="dcterms:W3CDTF">2013-05-05T19:36:43Z</dcterms:created>
  <dcterms:modified xsi:type="dcterms:W3CDTF">2013-05-13T13:26:38Z</dcterms:modified>
</cp:coreProperties>
</file>