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285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328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348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981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412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558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049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51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002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8494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575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D6AC-FC73-4305-A552-7117979AF455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84750-1458-4D7F-B03D-47968266C95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846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zondle.com/ZC.aspx?id=69ac3ef3-35e8-4b0f-a913-9c7f009a6b94&amp;width=60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raby4design.com/gallery/data/media/33/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56115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he-IL" sz="2800" dirty="0"/>
          </a:p>
        </p:txBody>
      </p:sp>
      <p:pic>
        <p:nvPicPr>
          <p:cNvPr id="1028" name="Picture 4" descr="http://sguthrie.net/kidsart/balo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88762">
            <a:off x="3446319" y="756374"/>
            <a:ext cx="2905125" cy="54389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شكل بيضاوي 5"/>
          <p:cNvSpPr/>
          <p:nvPr/>
        </p:nvSpPr>
        <p:spPr>
          <a:xfrm>
            <a:off x="3995936" y="2420888"/>
            <a:ext cx="2520280" cy="15121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hlinkClick r:id="rId4"/>
              </a:rPr>
              <a:t>هيا بنا نلعب ونتعلم</a:t>
            </a: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111485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http://www.imagelove.net/img/uploads/136598365648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19472"/>
            <a:ext cx="9753600" cy="8226153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4705"/>
            <a:ext cx="8466138" cy="5040560"/>
          </a:xfrm>
        </p:spPr>
        <p:txBody>
          <a:bodyPr/>
          <a:lstStyle/>
          <a:p>
            <a:r>
              <a:rPr lang="en-US" dirty="0" smtClean="0"/>
              <a:t>.10</a:t>
            </a:r>
            <a:r>
              <a:rPr lang="ar-SA" dirty="0" smtClean="0"/>
              <a:t>أي حقٍّ من حقوق الطفل ذكرهُ المُتَكَلِّمُ في البيت </a:t>
            </a:r>
            <a:r>
              <a:rPr lang="ar-SA" dirty="0" err="1" smtClean="0"/>
              <a:t>الثّالث؟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r>
              <a:rPr lang="ar-SA" dirty="0" err="1" smtClean="0"/>
              <a:t>ذكرالمتكلِّمُ</a:t>
            </a:r>
            <a:r>
              <a:rPr lang="ar-SA" dirty="0" smtClean="0"/>
              <a:t> </a:t>
            </a:r>
            <a:r>
              <a:rPr lang="ar-SA" dirty="0" smtClean="0"/>
              <a:t>في البيت الثّالثِ الحق في الكرامة والحياة</a:t>
            </a:r>
          </a:p>
          <a:p>
            <a:pPr lvl="1"/>
            <a:endParaRPr lang="ar-SA" dirty="0"/>
          </a:p>
        </p:txBody>
      </p:sp>
      <p:cxnSp>
        <p:nvCxnSpPr>
          <p:cNvPr id="7" name="رابط مستقيم 6"/>
          <p:cNvCxnSpPr/>
          <p:nvPr/>
        </p:nvCxnSpPr>
        <p:spPr>
          <a:xfrm flipH="1">
            <a:off x="899592" y="3212976"/>
            <a:ext cx="75608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6386" name="Picture 2" descr="C:\Users\FUjiTSU\Documents\648797496v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46569"/>
            <a:ext cx="2304256" cy="2411431"/>
          </a:xfrm>
          <a:prstGeom prst="rect">
            <a:avLst/>
          </a:prstGeom>
          <a:noFill/>
        </p:spPr>
      </p:pic>
      <p:sp>
        <p:nvSpPr>
          <p:cNvPr id="16388" name="AutoShape 4" descr="http://www.imagelove.net/img/uploads/13659836564812.jpg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imagelove.net/img/uploads/136598365648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753600" cy="6858001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.11 </a:t>
            </a:r>
            <a:endParaRPr lang="ar-SA" dirty="0"/>
          </a:p>
        </p:txBody>
      </p:sp>
      <p:cxnSp>
        <p:nvCxnSpPr>
          <p:cNvPr id="4" name="رابط مستقيم 3"/>
          <p:cNvCxnSpPr/>
          <p:nvPr/>
        </p:nvCxnSpPr>
        <p:spPr>
          <a:xfrm flipH="1">
            <a:off x="899592" y="3212976"/>
            <a:ext cx="75608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Picture 1" descr="C:\Users\FUjiTSU\Downloads\sw-m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95536" y="5445224"/>
            <a:ext cx="1443422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.12 </a:t>
            </a:r>
            <a:r>
              <a:rPr lang="ar-SA" dirty="0" smtClean="0"/>
              <a:t>نُلائم بين </a:t>
            </a:r>
            <a:r>
              <a:rPr lang="ar-SA" dirty="0" smtClean="0"/>
              <a:t>أبيات </a:t>
            </a:r>
            <a:r>
              <a:rPr lang="ar-SA" dirty="0" smtClean="0"/>
              <a:t>القصيدةِ وبين الحق الذي </a:t>
            </a:r>
            <a:r>
              <a:rPr lang="ar-SA" dirty="0" smtClean="0"/>
              <a:t>ذُكر </a:t>
            </a:r>
            <a:r>
              <a:rPr lang="ar-SA" dirty="0" smtClean="0"/>
              <a:t>فيها.</a:t>
            </a:r>
            <a:br>
              <a:rPr lang="ar-SA" dirty="0" smtClean="0"/>
            </a:br>
            <a:endParaRPr lang="ar-SA" dirty="0"/>
          </a:p>
        </p:txBody>
      </p:sp>
      <p:pic>
        <p:nvPicPr>
          <p:cNvPr id="14338" name="Picture 2" descr="http://sguthrie.net/kidsart/bal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8875" y="1052736"/>
            <a:ext cx="2905125" cy="3312368"/>
          </a:xfrm>
          <a:prstGeom prst="rect">
            <a:avLst/>
          </a:prstGeom>
          <a:noFill/>
        </p:spPr>
      </p:pic>
      <p:pic>
        <p:nvPicPr>
          <p:cNvPr id="14340" name="Picture 4" descr="http://sguthrie.net/kidsart/bal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052736"/>
            <a:ext cx="2905125" cy="3024336"/>
          </a:xfrm>
          <a:prstGeom prst="rect">
            <a:avLst/>
          </a:prstGeom>
          <a:noFill/>
        </p:spPr>
      </p:pic>
      <p:pic>
        <p:nvPicPr>
          <p:cNvPr id="14342" name="Picture 6" descr="http://sguthrie.net/kidsart/bal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2905125" cy="3024336"/>
          </a:xfrm>
          <a:prstGeom prst="rect">
            <a:avLst/>
          </a:prstGeom>
          <a:noFill/>
        </p:spPr>
      </p:pic>
      <p:sp>
        <p:nvSpPr>
          <p:cNvPr id="7" name="شكل بيضاوي 6"/>
          <p:cNvSpPr/>
          <p:nvPr/>
        </p:nvSpPr>
        <p:spPr>
          <a:xfrm>
            <a:off x="6623720" y="1268760"/>
            <a:ext cx="2520280" cy="15121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الحقّ في المُساواةِ</a:t>
            </a:r>
            <a:endParaRPr lang="ar-SA" sz="4000" dirty="0"/>
          </a:p>
        </p:txBody>
      </p:sp>
      <p:sp>
        <p:nvSpPr>
          <p:cNvPr id="8" name="شكل بيضاوي 7"/>
          <p:cNvSpPr/>
          <p:nvPr/>
        </p:nvSpPr>
        <p:spPr>
          <a:xfrm>
            <a:off x="3131840" y="1340768"/>
            <a:ext cx="2736304" cy="15121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الحقّ في حريةِ التفكيرِ</a:t>
            </a:r>
            <a:endParaRPr lang="ar-SA" sz="4000" dirty="0"/>
          </a:p>
        </p:txBody>
      </p:sp>
      <p:sp>
        <p:nvSpPr>
          <p:cNvPr id="9" name="شكل بيضاوي 8"/>
          <p:cNvSpPr/>
          <p:nvPr/>
        </p:nvSpPr>
        <p:spPr>
          <a:xfrm>
            <a:off x="0" y="1412776"/>
            <a:ext cx="2771800" cy="15121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حقُّ الحمايةِ الجسدية والنفسية.</a:t>
            </a:r>
            <a:endParaRPr lang="ar-SA" sz="4000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0" y="4653136"/>
            <a:ext cx="2952328" cy="22048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وأوْراقي  أُلَوِّنُها               بِأَفْكاري وَأَحْلامي</a:t>
            </a: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3131840" y="4653136"/>
            <a:ext cx="2952328" cy="22048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وَلَيْسَ الْأَمْرُ ما لَوْني           وَلَيْسَ الْفَرْقُ في ديني</a:t>
            </a: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6191672" y="4653136"/>
            <a:ext cx="2952328" cy="22048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يَحِقُّ الْعَيْشَ لي دَوْماً         عَزيزًا دونَ </a:t>
            </a:r>
            <a:r>
              <a:rPr lang="ar-SA" sz="36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" action="ppaction://noaction"/>
              </a:rPr>
              <a:t>إ</a:t>
            </a:r>
            <a:r>
              <a:rPr lang="ar-SA" sz="3600" b="1" u="sng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" action="ppaction://noaction"/>
              </a:rPr>
              <a:t>يلامي</a:t>
            </a:r>
            <a:endParaRPr lang="ar-SA" sz="3600" b="1" u="sng" dirty="0" smtClean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شكل حر 12"/>
          <p:cNvSpPr/>
          <p:nvPr/>
        </p:nvSpPr>
        <p:spPr>
          <a:xfrm>
            <a:off x="4589318" y="3636818"/>
            <a:ext cx="2767446" cy="1271154"/>
          </a:xfrm>
          <a:custGeom>
            <a:avLst/>
            <a:gdLst>
              <a:gd name="connsiteX0" fmla="*/ 2767446 w 2767446"/>
              <a:gd name="connsiteY0" fmla="*/ 0 h 1271154"/>
              <a:gd name="connsiteX1" fmla="*/ 1499755 w 2767446"/>
              <a:gd name="connsiteY1" fmla="*/ 415637 h 1271154"/>
              <a:gd name="connsiteX2" fmla="*/ 1499755 w 2767446"/>
              <a:gd name="connsiteY2" fmla="*/ 415637 h 1271154"/>
              <a:gd name="connsiteX3" fmla="*/ 211282 w 2767446"/>
              <a:gd name="connsiteY3" fmla="*/ 1143000 h 1271154"/>
              <a:gd name="connsiteX4" fmla="*/ 232064 w 2767446"/>
              <a:gd name="connsiteY4" fmla="*/ 1184564 h 127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446" h="1271154">
                <a:moveTo>
                  <a:pt x="2767446" y="0"/>
                </a:moveTo>
                <a:lnTo>
                  <a:pt x="1499755" y="415637"/>
                </a:lnTo>
                <a:lnTo>
                  <a:pt x="1499755" y="415637"/>
                </a:lnTo>
                <a:lnTo>
                  <a:pt x="211282" y="1143000"/>
                </a:lnTo>
                <a:cubicBezTo>
                  <a:pt x="0" y="1271154"/>
                  <a:pt x="116032" y="1227859"/>
                  <a:pt x="232064" y="11845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شكل حر 13"/>
          <p:cNvSpPr/>
          <p:nvPr/>
        </p:nvSpPr>
        <p:spPr>
          <a:xfrm>
            <a:off x="1259632" y="3041044"/>
            <a:ext cx="2701889" cy="1684100"/>
          </a:xfrm>
          <a:custGeom>
            <a:avLst/>
            <a:gdLst>
              <a:gd name="connsiteX0" fmla="*/ 1974272 w 2319757"/>
              <a:gd name="connsiteY0" fmla="*/ 13883 h 969847"/>
              <a:gd name="connsiteX1" fmla="*/ 1558636 w 2319757"/>
              <a:gd name="connsiteY1" fmla="*/ 55447 h 969847"/>
              <a:gd name="connsiteX2" fmla="*/ 1475509 w 2319757"/>
              <a:gd name="connsiteY2" fmla="*/ 97011 h 969847"/>
              <a:gd name="connsiteX3" fmla="*/ 1496291 w 2319757"/>
              <a:gd name="connsiteY3" fmla="*/ 346392 h 969847"/>
              <a:gd name="connsiteX4" fmla="*/ 1662545 w 2319757"/>
              <a:gd name="connsiteY4" fmla="*/ 450301 h 969847"/>
              <a:gd name="connsiteX5" fmla="*/ 2078181 w 2319757"/>
              <a:gd name="connsiteY5" fmla="*/ 471083 h 969847"/>
              <a:gd name="connsiteX6" fmla="*/ 2265218 w 2319757"/>
              <a:gd name="connsiteY6" fmla="*/ 554211 h 969847"/>
              <a:gd name="connsiteX7" fmla="*/ 2306781 w 2319757"/>
              <a:gd name="connsiteY7" fmla="*/ 616556 h 969847"/>
              <a:gd name="connsiteX8" fmla="*/ 2202872 w 2319757"/>
              <a:gd name="connsiteY8" fmla="*/ 782811 h 969847"/>
              <a:gd name="connsiteX9" fmla="*/ 2078181 w 2319757"/>
              <a:gd name="connsiteY9" fmla="*/ 865938 h 969847"/>
              <a:gd name="connsiteX10" fmla="*/ 1870363 w 2319757"/>
              <a:gd name="connsiteY10" fmla="*/ 928283 h 969847"/>
              <a:gd name="connsiteX11" fmla="*/ 1454727 w 2319757"/>
              <a:gd name="connsiteY11" fmla="*/ 949065 h 969847"/>
              <a:gd name="connsiteX12" fmla="*/ 768927 w 2319757"/>
              <a:gd name="connsiteY12" fmla="*/ 928283 h 969847"/>
              <a:gd name="connsiteX13" fmla="*/ 665018 w 2319757"/>
              <a:gd name="connsiteY13" fmla="*/ 907501 h 969847"/>
              <a:gd name="connsiteX14" fmla="*/ 207818 w 2319757"/>
              <a:gd name="connsiteY14" fmla="*/ 928283 h 969847"/>
              <a:gd name="connsiteX15" fmla="*/ 145472 w 2319757"/>
              <a:gd name="connsiteY15" fmla="*/ 949065 h 969847"/>
              <a:gd name="connsiteX16" fmla="*/ 0 w 2319757"/>
              <a:gd name="connsiteY16" fmla="*/ 969847 h 969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19757" h="969847">
                <a:moveTo>
                  <a:pt x="1974272" y="13883"/>
                </a:moveTo>
                <a:cubicBezTo>
                  <a:pt x="1840824" y="21733"/>
                  <a:pt x="1688010" y="0"/>
                  <a:pt x="1558636" y="55447"/>
                </a:cubicBezTo>
                <a:cubicBezTo>
                  <a:pt x="1530161" y="67651"/>
                  <a:pt x="1503218" y="83156"/>
                  <a:pt x="1475509" y="97011"/>
                </a:cubicBezTo>
                <a:cubicBezTo>
                  <a:pt x="1482436" y="180138"/>
                  <a:pt x="1479932" y="264597"/>
                  <a:pt x="1496291" y="346392"/>
                </a:cubicBezTo>
                <a:cubicBezTo>
                  <a:pt x="1510743" y="418654"/>
                  <a:pt x="1604343" y="447391"/>
                  <a:pt x="1662545" y="450301"/>
                </a:cubicBezTo>
                <a:lnTo>
                  <a:pt x="2078181" y="471083"/>
                </a:lnTo>
                <a:cubicBezTo>
                  <a:pt x="2226567" y="520545"/>
                  <a:pt x="2166418" y="488344"/>
                  <a:pt x="2265218" y="554211"/>
                </a:cubicBezTo>
                <a:cubicBezTo>
                  <a:pt x="2279072" y="574993"/>
                  <a:pt x="2303683" y="591772"/>
                  <a:pt x="2306781" y="616556"/>
                </a:cubicBezTo>
                <a:cubicBezTo>
                  <a:pt x="2319757" y="720365"/>
                  <a:pt x="2274495" y="732675"/>
                  <a:pt x="2202872" y="782811"/>
                </a:cubicBezTo>
                <a:cubicBezTo>
                  <a:pt x="2161949" y="811457"/>
                  <a:pt x="2125571" y="850142"/>
                  <a:pt x="2078181" y="865938"/>
                </a:cubicBezTo>
                <a:cubicBezTo>
                  <a:pt x="2054867" y="873709"/>
                  <a:pt x="1912239" y="924793"/>
                  <a:pt x="1870363" y="928283"/>
                </a:cubicBezTo>
                <a:cubicBezTo>
                  <a:pt x="1732124" y="939803"/>
                  <a:pt x="1593272" y="942138"/>
                  <a:pt x="1454727" y="949065"/>
                </a:cubicBezTo>
                <a:cubicBezTo>
                  <a:pt x="1226127" y="942138"/>
                  <a:pt x="997316" y="940304"/>
                  <a:pt x="768927" y="928283"/>
                </a:cubicBezTo>
                <a:cubicBezTo>
                  <a:pt x="733654" y="926426"/>
                  <a:pt x="700340" y="907501"/>
                  <a:pt x="665018" y="907501"/>
                </a:cubicBezTo>
                <a:cubicBezTo>
                  <a:pt x="512461" y="907501"/>
                  <a:pt x="360218" y="921356"/>
                  <a:pt x="207818" y="928283"/>
                </a:cubicBezTo>
                <a:cubicBezTo>
                  <a:pt x="187036" y="935210"/>
                  <a:pt x="166953" y="944769"/>
                  <a:pt x="145472" y="949065"/>
                </a:cubicBezTo>
                <a:cubicBezTo>
                  <a:pt x="97440" y="958671"/>
                  <a:pt x="0" y="969847"/>
                  <a:pt x="0" y="96984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شكل حر 14"/>
          <p:cNvSpPr/>
          <p:nvPr/>
        </p:nvSpPr>
        <p:spPr>
          <a:xfrm>
            <a:off x="1691680" y="2852936"/>
            <a:ext cx="5832648" cy="2016223"/>
          </a:xfrm>
          <a:custGeom>
            <a:avLst/>
            <a:gdLst>
              <a:gd name="connsiteX0" fmla="*/ 0 w 1393371"/>
              <a:gd name="connsiteY0" fmla="*/ 0 h 1756229"/>
              <a:gd name="connsiteX1" fmla="*/ 928914 w 1393371"/>
              <a:gd name="connsiteY1" fmla="*/ 1756229 h 1756229"/>
              <a:gd name="connsiteX2" fmla="*/ 928914 w 1393371"/>
              <a:gd name="connsiteY2" fmla="*/ 1756229 h 1756229"/>
              <a:gd name="connsiteX3" fmla="*/ 1393371 w 1393371"/>
              <a:gd name="connsiteY3" fmla="*/ 1611086 h 175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3371" h="1756229">
                <a:moveTo>
                  <a:pt x="0" y="0"/>
                </a:moveTo>
                <a:lnTo>
                  <a:pt x="928914" y="1756229"/>
                </a:lnTo>
                <a:lnTo>
                  <a:pt x="928914" y="1756229"/>
                </a:lnTo>
                <a:lnTo>
                  <a:pt x="1393371" y="161108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1752" y="3573016"/>
            <a:ext cx="2232248" cy="3049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8229600" cy="1143000"/>
          </a:xfrm>
        </p:spPr>
        <p:txBody>
          <a:bodyPr>
            <a:noAutofit/>
          </a:bodyPr>
          <a:lstStyle/>
          <a:p>
            <a:r>
              <a:rPr lang="ar-SA" sz="3600" dirty="0" smtClean="0"/>
              <a:t>نُصنِّف التعابير المكتوبةَ على اللافتاتِ في </a:t>
            </a:r>
            <a:r>
              <a:rPr lang="ar-SA" sz="3600" dirty="0" smtClean="0"/>
              <a:t>المكان </a:t>
            </a:r>
            <a:r>
              <a:rPr lang="ar-SA" sz="3600" smtClean="0"/>
              <a:t>المناسبِ وفق أنواع </a:t>
            </a:r>
            <a:r>
              <a:rPr lang="ar-SA" sz="3600" dirty="0" smtClean="0"/>
              <a:t>الحقوق.</a:t>
            </a:r>
            <a:endParaRPr lang="ar-SA" sz="36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495800"/>
            <a:ext cx="280831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4352925"/>
            <a:ext cx="199072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916832"/>
            <a:ext cx="1809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1412776"/>
            <a:ext cx="1809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مستطيل مستدير الزوايا 13"/>
          <p:cNvSpPr/>
          <p:nvPr/>
        </p:nvSpPr>
        <p:spPr>
          <a:xfrm>
            <a:off x="1619672" y="5517232"/>
            <a:ext cx="1584176" cy="7920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حق المشاركة</a:t>
            </a:r>
            <a:endParaRPr lang="ar-S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700808"/>
            <a:ext cx="280831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3923928" y="1772816"/>
            <a:ext cx="1656184" cy="432048"/>
          </a:xfrm>
          <a:prstGeom prst="round1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ar-S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حق المشاركة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3563888" y="1772816"/>
            <a:ext cx="2304256" cy="91940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3399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2400" dirty="0" smtClean="0">
                <a:solidFill>
                  <a:sysClr val="windowText" lastClr="000000"/>
                </a:solidFill>
              </a:rPr>
              <a:t>من حقي المشاركةُ في نشاطاتٍ مختلفةٍ</a:t>
            </a:r>
            <a:endParaRPr lang="ar-SA" sz="24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187624" y="5373216"/>
            <a:ext cx="2304256" cy="91940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3399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2400" dirty="0" smtClean="0">
                <a:solidFill>
                  <a:sysClr val="windowText" lastClr="000000"/>
                </a:solidFill>
              </a:rPr>
              <a:t>من حقي التعبير عن الرأي</a:t>
            </a:r>
            <a:endParaRPr lang="ar-SA" sz="24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" name="مستطيل مستدير الزوايا 23"/>
          <p:cNvSpPr/>
          <p:nvPr/>
        </p:nvSpPr>
        <p:spPr>
          <a:xfrm>
            <a:off x="6876256" y="2492896"/>
            <a:ext cx="1584176" cy="7920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حق الحماية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مستطيل مستدير الزوايا 24"/>
          <p:cNvSpPr/>
          <p:nvPr/>
        </p:nvSpPr>
        <p:spPr>
          <a:xfrm>
            <a:off x="971600" y="2924944"/>
            <a:ext cx="1584176" cy="7920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حق التمتع</a:t>
            </a:r>
            <a:endParaRPr lang="ar-S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6948264" y="5373216"/>
            <a:ext cx="1800200" cy="7920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حق الحماية</a:t>
            </a:r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4211960" y="4725144"/>
            <a:ext cx="1584176" cy="5760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حق التمتع</a:t>
            </a:r>
            <a:endParaRPr lang="ar-S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539552" y="2924944"/>
            <a:ext cx="2304256" cy="91940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3399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solidFill>
                  <a:sysClr val="windowText" lastClr="000000"/>
                </a:solidFill>
              </a:rPr>
              <a:t>من حقي اللعب</a:t>
            </a:r>
          </a:p>
          <a:p>
            <a:pPr algn="ctr"/>
            <a:endParaRPr lang="ar-SA" sz="2400" dirty="0">
              <a:solidFill>
                <a:sysClr val="windowText" lastClr="000000"/>
              </a:solidFill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3923928" y="4437112"/>
            <a:ext cx="2304256" cy="91940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3399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2400" dirty="0" smtClean="0">
                <a:solidFill>
                  <a:sysClr val="windowText" lastClr="000000"/>
                </a:solidFill>
              </a:rPr>
              <a:t>من حقي الحصول على غذاء</a:t>
            </a:r>
            <a:endParaRPr lang="ar-SA" sz="24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6444208" y="2348880"/>
            <a:ext cx="2304256" cy="91940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3399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solidFill>
                  <a:sysClr val="windowText" lastClr="000000"/>
                </a:solidFill>
              </a:rPr>
              <a:t>من حقي عدم الإساءة الجسدية.</a:t>
            </a:r>
            <a:endParaRPr lang="ar-SA" sz="2400" dirty="0">
              <a:solidFill>
                <a:sysClr val="windowText" lastClr="000000"/>
              </a:solidFill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6876256" y="5229200"/>
            <a:ext cx="1980728" cy="91940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3399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solidFill>
                  <a:sysClr val="windowText" lastClr="000000"/>
                </a:solidFill>
              </a:rPr>
              <a:t>من حقي عدم التشغيل</a:t>
            </a:r>
            <a:endParaRPr lang="ar-SA" sz="2400" dirty="0">
              <a:solidFill>
                <a:sysClr val="windowText" lastClr="000000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0" y="0"/>
            <a:ext cx="1187624" cy="864096"/>
          </a:xfrm>
          <a:prstGeom prst="ellipse">
            <a:avLst/>
          </a:prstGeom>
          <a:blipFill>
            <a:blip r:embed="rId7" cstate="print"/>
            <a:tile tx="0" ty="0" sx="100000" sy="100000" flip="none" algn="tl"/>
          </a:blip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الحق في الحماية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0" y="836712"/>
            <a:ext cx="1187624" cy="864096"/>
          </a:xfrm>
          <a:prstGeom prst="ellipse">
            <a:avLst/>
          </a:prstGeom>
          <a:blipFill>
            <a:blip r:embed="rId7" cstate="print"/>
            <a:tile tx="0" ty="0" sx="100000" sy="100000" flip="none" algn="tl"/>
          </a:blip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الحق في المشاركة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0" y="1700808"/>
            <a:ext cx="1187624" cy="864096"/>
          </a:xfrm>
          <a:prstGeom prst="ellipse">
            <a:avLst/>
          </a:prstGeom>
          <a:blipFill>
            <a:blip r:embed="rId7" cstate="print"/>
            <a:tile tx="0" ty="0" sx="100000" sy="100000" flip="none" algn="tl"/>
          </a:blip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الحق في التمتع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8" grpId="0" animBg="1"/>
      <p:bldP spid="23" grpId="0" animBg="1"/>
      <p:bldP spid="22" grpId="0" animBg="1"/>
      <p:bldP spid="21" grpId="0" animBg="1"/>
      <p:bldP spid="20" grpId="0" animBg="1"/>
      <p:bldP spid="19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132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نسق Office</vt:lpstr>
      <vt:lpstr>PowerPoint Presentation</vt:lpstr>
      <vt:lpstr>PowerPoint Presentation</vt:lpstr>
      <vt:lpstr>PowerPoint Presentation</vt:lpstr>
      <vt:lpstr>.12 نُلائم بين أبيات القصيدةِ وبين الحق الذي ذُكر فيها. </vt:lpstr>
      <vt:lpstr>نُصنِّف التعابير المكتوبةَ على اللافتاتِ في المكان المناسبِ وفق أنواع الحقوق.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مَنِ المُتَكَلِّمُ في القَصيدةِ؟</dc:title>
  <dc:creator>CUSTOMER</dc:creator>
  <cp:lastModifiedBy>ahmad1</cp:lastModifiedBy>
  <cp:revision>5</cp:revision>
  <dcterms:created xsi:type="dcterms:W3CDTF">2013-05-05T05:15:06Z</dcterms:created>
  <dcterms:modified xsi:type="dcterms:W3CDTF">2013-05-13T13:26:00Z</dcterms:modified>
</cp:coreProperties>
</file>