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B94DD-CB15-40B4-9DFF-9B60F0E5FDED}" type="datetimeFigureOut">
              <a:rPr lang="ar-SA" smtClean="0"/>
              <a:pPr/>
              <a:t>06/07/1434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3C80-DD8A-4167-AB9E-485F21A3AB9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altofolahoqok/sfsfmrwan123/wthyqte-hqwq-altfl-byn-altrbyte-alaslamyte-walmythaq-alalm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27.jpg"/>
          <p:cNvPicPr>
            <a:picLocks noChangeAspect="1" noChangeArrowheads="1"/>
          </p:cNvPicPr>
          <p:nvPr/>
        </p:nvPicPr>
        <p:blipFill>
          <a:blip r:embed="rId2" cstate="print"/>
          <a:srcRect r="16138"/>
          <a:stretch>
            <a:fillRect/>
          </a:stretch>
        </p:blipFill>
        <p:spPr bwMode="auto">
          <a:xfrm flipH="1">
            <a:off x="0" y="0"/>
            <a:ext cx="9324528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932040" y="260648"/>
            <a:ext cx="4211960" cy="4392488"/>
          </a:xfrm>
        </p:spPr>
        <p:txBody>
          <a:bodyPr>
            <a:noAutofit/>
          </a:bodyPr>
          <a:lstStyle/>
          <a:p>
            <a:r>
              <a:rPr lang="ar-SA" sz="3600" dirty="0" smtClean="0"/>
              <a:t/>
            </a:r>
            <a:br>
              <a:rPr lang="ar-SA" sz="3600" dirty="0" smtClean="0"/>
            </a:br>
            <a:r>
              <a:rPr lang="ar-SA" sz="3600" dirty="0" smtClean="0"/>
              <a:t>أدخلوا إلى موقع الطفولة على صفحة الدرس الثاني والثالث، فقد أرفقت لكم مهمة تتطلّب الإجابة عن الأسئلة المطلوبة، ثمّ اضغطوا بعد الانتهاء من الحل على الكلمة «</a:t>
            </a:r>
            <a:r>
              <a:rPr lang="en-US" sz="3600" dirty="0" smtClean="0"/>
              <a:t>submit</a:t>
            </a:r>
            <a:r>
              <a:rPr lang="ar-SA" sz="3600" dirty="0" smtClean="0"/>
              <a:t>»</a:t>
            </a:r>
            <a:br>
              <a:rPr lang="ar-SA" sz="3600" dirty="0" smtClean="0"/>
            </a:br>
            <a:endParaRPr lang="ar-SA" sz="3600" dirty="0"/>
          </a:p>
        </p:txBody>
      </p:sp>
      <p:pic>
        <p:nvPicPr>
          <p:cNvPr id="3" name="Picture 2" descr="http://2.bp.blogspot.com/-3Okd2BA2MQo/UKlJTAu-okI/AAAAAAAABVw/b86gu7KW8D0/s1600/%D8%A7%D9%84%D8%A3%D8%B1%D8%B6.gi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797152"/>
            <a:ext cx="2160240" cy="1905000"/>
          </a:xfrm>
          <a:prstGeom prst="rect">
            <a:avLst/>
          </a:prstGeom>
          <a:noFill/>
        </p:spPr>
      </p:pic>
      <p:sp>
        <p:nvSpPr>
          <p:cNvPr id="6" name="مستطيل 5">
            <a:hlinkClick r:id="rId3"/>
          </p:cNvPr>
          <p:cNvSpPr/>
          <p:nvPr/>
        </p:nvSpPr>
        <p:spPr>
          <a:xfrm>
            <a:off x="6732240" y="5805264"/>
            <a:ext cx="936104" cy="432048"/>
          </a:xfrm>
          <a:prstGeom prst="rect">
            <a:avLst/>
          </a:prstGeom>
          <a:solidFill>
            <a:srgbClr val="000066"/>
          </a:solidFill>
          <a:ln>
            <a:solidFill>
              <a:schemeClr val="tx2">
                <a:lumMod val="50000"/>
              </a:schemeClr>
            </a:solidFill>
          </a:ln>
          <a:effectLst>
            <a:glow rad="101600">
              <a:srgbClr val="00206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8000">
                  <a:solidFill>
                    <a:srgbClr val="0033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اضغط هنا</a:t>
            </a:r>
            <a:endParaRPr lang="ar-SA" b="1" dirty="0">
              <a:ln w="18000">
                <a:solidFill>
                  <a:srgbClr val="003300"/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 أدخلوا إلى موقع الطفولة على صفحة الدرس الثاني والثالث، فقد أرفقت لكم مهمة تتطلّب الإجابة عن الأسئلة المطلوبة، ثمّ اضغطوا بعد الانتهاء من الحل على الكلمة «submit»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.هل منح الاسلام للطفل حقوق ؟ وما هي ؟ اكتب 10 حقوق في دفترك أو على الحاسوب وارسلها عبر البريد الالكتروني sfsfmrwan@gmail.com  حسب رأيك ايهما افضل وثيقة حقوق الطفل العالمية ام  حقوق الطفل في الاسلام؟ علل. </dc:title>
  <dc:creator>FUjiTSU</dc:creator>
  <cp:lastModifiedBy>ahmad1</cp:lastModifiedBy>
  <cp:revision>3</cp:revision>
  <dcterms:created xsi:type="dcterms:W3CDTF">2013-04-13T16:02:29Z</dcterms:created>
  <dcterms:modified xsi:type="dcterms:W3CDTF">2013-05-15T08:57:33Z</dcterms:modified>
</cp:coreProperties>
</file>