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75" r:id="rId2"/>
    <p:sldId id="261" r:id="rId3"/>
    <p:sldId id="268" r:id="rId4"/>
    <p:sldId id="269" r:id="rId5"/>
    <p:sldId id="270" r:id="rId6"/>
    <p:sldId id="271" r:id="rId7"/>
    <p:sldId id="272" r:id="rId8"/>
    <p:sldId id="274" r:id="rId9"/>
    <p:sldId id="260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2796" autoAdjust="0"/>
  </p:normalViewPr>
  <p:slideViewPr>
    <p:cSldViewPr>
      <p:cViewPr varScale="1">
        <p:scale>
          <a:sx n="96" d="100"/>
          <a:sy n="96" d="100"/>
        </p:scale>
        <p:origin x="-20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2451B68-256A-4C9C-BE03-B14FB4E7B408}" type="datetimeFigureOut">
              <a:rPr lang="ar-SA" smtClean="0"/>
              <a:t>06/07/1434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21B80C0-D52E-4B58-9A1E-340826B6A5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58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81E718-5B14-4687-8DF0-43F4D7F62D71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2A46-0D93-4285-9CCB-B0D427825AC6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CEEB9-7A83-4DC6-B660-5E37B979058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mg204.imageshack.us/img204/6764/normal048nr6.jpg"/>
          <p:cNvPicPr>
            <a:picLocks noChangeAspect="1" noChangeArrowheads="1"/>
          </p:cNvPicPr>
          <p:nvPr/>
        </p:nvPicPr>
        <p:blipFill>
          <a:blip r:embed="rId2" cstate="print"/>
          <a:srcRect l="32156" r="3956" b="3562"/>
          <a:stretch>
            <a:fillRect/>
          </a:stretch>
        </p:blipFill>
        <p:spPr bwMode="auto">
          <a:xfrm>
            <a:off x="0" y="0"/>
            <a:ext cx="9144000" cy="7056784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836712"/>
            <a:ext cx="5472608" cy="4525963"/>
          </a:xfrm>
        </p:spPr>
        <p:txBody>
          <a:bodyPr>
            <a:normAutofit fontScale="92500"/>
          </a:bodyPr>
          <a:lstStyle/>
          <a:p>
            <a:r>
              <a:rPr lang="ar-SA" b="1" dirty="0" smtClean="0"/>
              <a:t>على أفراد المجموعة أن يعملوا بجد واجتهاد لأن عدد النجوم يحتسب بحسب قيمة الإجابة.</a:t>
            </a:r>
          </a:p>
          <a:p>
            <a:r>
              <a:rPr lang="ar-SA" b="1" dirty="0" smtClean="0"/>
              <a:t>يجيب الطالب المندوب عن المجموعة عن المهمة الجماعية.</a:t>
            </a:r>
          </a:p>
          <a:p>
            <a:r>
              <a:rPr lang="ar-SA" b="1" dirty="0" smtClean="0"/>
              <a:t>يقيم المعلم الحل بوضع عدد النجوم من1-5 </a:t>
            </a:r>
            <a:r>
              <a:rPr lang="ar-SA" b="1" dirty="0" smtClean="0"/>
              <a:t>، </a:t>
            </a:r>
            <a:r>
              <a:rPr lang="ar-SA" b="1" dirty="0" smtClean="0"/>
              <a:t>كلما </a:t>
            </a:r>
            <a:r>
              <a:rPr lang="ar-SA" b="1" dirty="0" smtClean="0"/>
              <a:t>كانت الإجابة جيدة كان عدد النجوم </a:t>
            </a:r>
            <a:r>
              <a:rPr lang="ar-SA" b="1" dirty="0" smtClean="0"/>
              <a:t>أكبر، </a:t>
            </a:r>
            <a:r>
              <a:rPr lang="ar-SA" b="1" dirty="0" smtClean="0"/>
              <a:t>والمجموعة الحاصلة على </a:t>
            </a:r>
            <a:r>
              <a:rPr lang="ar-SA" b="1" dirty="0" smtClean="0"/>
              <a:t>أكبر </a:t>
            </a:r>
            <a:r>
              <a:rPr lang="ar-SA" b="1" dirty="0" smtClean="0"/>
              <a:t>عدد من النجوم هي الفائزة</a:t>
            </a:r>
            <a:endParaRPr lang="ar-SA" b="1" dirty="0"/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 rot="1584618">
            <a:off x="6283167" y="1005427"/>
            <a:ext cx="2931590" cy="1143000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4000" b="1" dirty="0" smtClean="0"/>
              <a:t>تعليمات </a:t>
            </a:r>
            <a:r>
              <a:rPr lang="ar-SA" sz="4000" b="1" dirty="0" err="1" smtClean="0"/>
              <a:t>اللعبة:</a:t>
            </a:r>
            <a:endParaRPr lang="ar-SA" sz="4000" b="1" dirty="0">
              <a:ln w="381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glow rad="101600">
                  <a:schemeClr val="tx2">
                    <a:lumMod val="60000"/>
                    <a:lumOff val="40000"/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hlinkClick r:id="rId4" action="ppaction://hlinksldjump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mg204.imageshack.us/img204/6764/normal048nr6.jpg"/>
          <p:cNvPicPr>
            <a:picLocks noChangeAspect="1" noChangeArrowheads="1"/>
          </p:cNvPicPr>
          <p:nvPr/>
        </p:nvPicPr>
        <p:blipFill>
          <a:blip r:embed="rId2" cstate="print"/>
          <a:srcRect l="32156" r="3956" b="3562"/>
          <a:stretch>
            <a:fillRect/>
          </a:stretch>
        </p:blipFill>
        <p:spPr bwMode="auto">
          <a:xfrm>
            <a:off x="0" y="0"/>
            <a:ext cx="9144000" cy="7056784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584618">
            <a:off x="6283167" y="1005427"/>
            <a:ext cx="2931590" cy="1143000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مهمة </a:t>
            </a:r>
            <a:r>
              <a:rPr lang="en-US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1</a:t>
            </a:r>
            <a:endParaRPr lang="ar-SA" sz="5400" b="1" dirty="0">
              <a:ln w="381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glow rad="101600">
                  <a:schemeClr val="tx2">
                    <a:lumMod val="60000"/>
                    <a:lumOff val="40000"/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hlinkClick r:id="rId4" action="ppaction://hlinksldjump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39552" y="856357"/>
            <a:ext cx="52920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3200" b="1" dirty="0" smtClean="0"/>
              <a:t>اذكر الحقوق التي نُصَّ عليها في وثيقة حقوق الطفل واشرح أربعة منها بلغتك الخاصة.</a:t>
            </a:r>
          </a:p>
          <a:p>
            <a:pPr>
              <a:lnSpc>
                <a:spcPct val="150000"/>
              </a:lnSpc>
              <a:buNone/>
            </a:pPr>
            <a:r>
              <a:rPr lang="ar-SA" sz="3200" b="1" dirty="0" err="1" smtClean="0"/>
              <a:t>2.</a:t>
            </a:r>
            <a:r>
              <a:rPr lang="ar-SA" sz="3200" b="1" dirty="0" smtClean="0"/>
              <a:t> ما هو عدد الدول التي صادقت على   </a:t>
            </a:r>
            <a:r>
              <a:rPr lang="ar-SA" sz="3200" b="1" dirty="0"/>
              <a:t>ا</a:t>
            </a:r>
            <a:r>
              <a:rPr lang="ar-SA" sz="3200" b="1" dirty="0" smtClean="0"/>
              <a:t>تفاقية </a:t>
            </a:r>
            <a:r>
              <a:rPr lang="ar-SA" sz="3200" b="1" dirty="0" smtClean="0"/>
              <a:t>حقوق الطفل؟</a:t>
            </a:r>
          </a:p>
          <a:p>
            <a:pPr>
              <a:lnSpc>
                <a:spcPct val="150000"/>
              </a:lnSpc>
              <a:buNone/>
            </a:pPr>
            <a:endParaRPr lang="ar-SA" sz="3200" b="1" dirty="0" smtClean="0"/>
          </a:p>
          <a:p>
            <a:pPr>
              <a:lnSpc>
                <a:spcPct val="150000"/>
              </a:lnSpc>
              <a:buNone/>
            </a:pPr>
            <a:endParaRPr lang="ar-SA" sz="3200" b="1" dirty="0" smtClean="0"/>
          </a:p>
          <a:p>
            <a:pPr>
              <a:lnSpc>
                <a:spcPct val="150000"/>
              </a:lnSpc>
            </a:pPr>
            <a:endParaRPr lang="ar-SA" sz="3200" b="1" dirty="0" smtClean="0"/>
          </a:p>
          <a:p>
            <a:pPr>
              <a:lnSpc>
                <a:spcPct val="150000"/>
              </a:lnSpc>
            </a:pPr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mg204.imageshack.us/img204/6764/normal048nr6.jpg"/>
          <p:cNvPicPr>
            <a:picLocks noChangeAspect="1" noChangeArrowheads="1"/>
          </p:cNvPicPr>
          <p:nvPr/>
        </p:nvPicPr>
        <p:blipFill>
          <a:blip r:embed="rId2" cstate="print"/>
          <a:srcRect l="32156" r="3956" b="3562"/>
          <a:stretch>
            <a:fillRect/>
          </a:stretch>
        </p:blipFill>
        <p:spPr bwMode="auto">
          <a:xfrm>
            <a:off x="0" y="0"/>
            <a:ext cx="9144000" cy="7056784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584618">
            <a:off x="6283167" y="1005427"/>
            <a:ext cx="2931590" cy="1143000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مهمة </a:t>
            </a:r>
            <a:r>
              <a:rPr lang="en-US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2</a:t>
            </a:r>
            <a:endParaRPr lang="ar-SA" sz="5400" b="1" dirty="0">
              <a:ln w="381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glow rad="101600">
                  <a:schemeClr val="tx2">
                    <a:lumMod val="60000"/>
                    <a:lumOff val="40000"/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hlinkClick r:id="rId4" action="ppaction://hlinksldjump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39552" y="856357"/>
            <a:ext cx="529208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ar-SA" sz="3200" b="1" dirty="0"/>
          </a:p>
        </p:txBody>
      </p:sp>
      <p:sp>
        <p:nvSpPr>
          <p:cNvPr id="5" name="مستطيل 4"/>
          <p:cNvSpPr/>
          <p:nvPr/>
        </p:nvSpPr>
        <p:spPr>
          <a:xfrm>
            <a:off x="323528" y="1268760"/>
            <a:ext cx="55446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dirty="0" smtClean="0"/>
              <a:t>في أي سنة صدرت وثيقة حقوق </a:t>
            </a:r>
            <a:r>
              <a:rPr lang="ar-SA" sz="4000" dirty="0" err="1" smtClean="0"/>
              <a:t>الطفل؟</a:t>
            </a:r>
            <a:endParaRPr lang="ar-SA" sz="4000" dirty="0" smtClean="0"/>
          </a:p>
          <a:p>
            <a:endParaRPr lang="ar-SA" sz="4000" dirty="0" smtClean="0"/>
          </a:p>
          <a:p>
            <a:r>
              <a:rPr lang="ar-SA" sz="4000" dirty="0" smtClean="0"/>
              <a:t>ما هو الهدف </a:t>
            </a:r>
            <a:r>
              <a:rPr lang="ar-SA" sz="4000" dirty="0" smtClean="0"/>
              <a:t>الأساسي </a:t>
            </a:r>
            <a:r>
              <a:rPr lang="ar-SA" sz="4000" dirty="0" smtClean="0"/>
              <a:t>لإصدار وثيقة حقوق الطفل؟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mg204.imageshack.us/img204/6764/normal048nr6.jpg"/>
          <p:cNvPicPr>
            <a:picLocks noChangeAspect="1" noChangeArrowheads="1"/>
          </p:cNvPicPr>
          <p:nvPr/>
        </p:nvPicPr>
        <p:blipFill>
          <a:blip r:embed="rId2" cstate="print"/>
          <a:srcRect l="32156" r="3956" b="6279"/>
          <a:stretch>
            <a:fillRect/>
          </a:stretch>
        </p:blipFill>
        <p:spPr bwMode="auto">
          <a:xfrm>
            <a:off x="0" y="0"/>
            <a:ext cx="9144000" cy="7101408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584618">
            <a:off x="6283167" y="1005427"/>
            <a:ext cx="2931590" cy="1143000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مهمة </a:t>
            </a:r>
            <a:r>
              <a:rPr lang="en-US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3</a:t>
            </a:r>
            <a:endParaRPr lang="ar-SA" sz="5400" b="1" dirty="0">
              <a:ln w="381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glow rad="101600">
                  <a:schemeClr val="tx2">
                    <a:lumMod val="60000"/>
                    <a:lumOff val="40000"/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hlinkClick r:id="rId4" action="ppaction://hlinksldjump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39552" y="856357"/>
            <a:ext cx="529208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ar-SA" sz="3200" b="1" dirty="0"/>
          </a:p>
        </p:txBody>
      </p:sp>
      <p:sp>
        <p:nvSpPr>
          <p:cNvPr id="7" name="مستطيل 6"/>
          <p:cNvSpPr/>
          <p:nvPr/>
        </p:nvSpPr>
        <p:spPr>
          <a:xfrm>
            <a:off x="467544" y="692696"/>
            <a:ext cx="58326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 smtClean="0"/>
              <a:t>تُدافِعُ  وثيقة حقوق الطفل عَنِ الأطْفالِ لِما يُواجِهونه من إساءةٍ وإهمالٍ بِصورَةٍ يَوْمِيَّةٍ في جَميعِ البُلْدانِ وَتَحْرِصُ </a:t>
            </a:r>
            <a:r>
              <a:rPr lang="ar-SA" sz="3200" dirty="0" err="1" smtClean="0"/>
              <a:t>الإتِفاقِيَّةُ</a:t>
            </a:r>
            <a:r>
              <a:rPr lang="ar-SA" sz="3200" dirty="0" smtClean="0"/>
              <a:t> على أهَمِّيَّةِ مَصْلَحَةِ </a:t>
            </a:r>
            <a:r>
              <a:rPr lang="ar-SA" sz="3200" dirty="0" err="1" smtClean="0"/>
              <a:t>الطِّفْلِ.</a:t>
            </a:r>
            <a:r>
              <a:rPr lang="ar-SA" sz="3200" dirty="0" smtClean="0"/>
              <a:t> </a:t>
            </a:r>
          </a:p>
          <a:p>
            <a:r>
              <a:rPr lang="ar-SA" sz="3200" dirty="0" smtClean="0"/>
              <a:t>اشرح ما هو تعريف حقوق الطفل واعط </a:t>
            </a:r>
            <a:r>
              <a:rPr lang="ar-SA" sz="3200" dirty="0" smtClean="0"/>
              <a:t>أمثلة </a:t>
            </a:r>
            <a:r>
              <a:rPr lang="ar-SA" sz="3200" dirty="0" smtClean="0"/>
              <a:t>على مواقف يواجهها الطفل في جميع بلدان العالم مراعيا في ذلك </a:t>
            </a:r>
            <a:r>
              <a:rPr lang="ar-SA" sz="3200" dirty="0" smtClean="0"/>
              <a:t>إدراج ثلاثة </a:t>
            </a:r>
            <a:r>
              <a:rPr lang="ar-SA" sz="3200" dirty="0"/>
              <a:t>أ</a:t>
            </a:r>
            <a:r>
              <a:rPr lang="ar-SA" sz="3200" dirty="0" smtClean="0"/>
              <a:t>مثلة </a:t>
            </a:r>
            <a:r>
              <a:rPr lang="ar-SA" sz="3200" dirty="0" smtClean="0"/>
              <a:t>فيها تقرير لحقوق </a:t>
            </a:r>
            <a:r>
              <a:rPr lang="ar-SA" sz="3200" dirty="0" smtClean="0"/>
              <a:t>الطفل، وثلاثة </a:t>
            </a:r>
            <a:r>
              <a:rPr lang="ar-SA" sz="3200" dirty="0"/>
              <a:t>أ</a:t>
            </a:r>
            <a:r>
              <a:rPr lang="ar-SA" sz="3200" dirty="0" smtClean="0"/>
              <a:t>مثلة </a:t>
            </a:r>
            <a:r>
              <a:rPr lang="ar-SA" sz="3200" dirty="0" smtClean="0"/>
              <a:t>فيها سلب لحقوق الطفل. يمكنك الاستعانة بالشبكة </a:t>
            </a:r>
            <a:r>
              <a:rPr lang="ar-SA" sz="3200" dirty="0" err="1" smtClean="0"/>
              <a:t>العنكبوتية</a:t>
            </a:r>
            <a:endParaRPr lang="ar-S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mg204.imageshack.us/img204/6764/normal048nr6.jpg"/>
          <p:cNvPicPr>
            <a:picLocks noChangeAspect="1" noChangeArrowheads="1"/>
          </p:cNvPicPr>
          <p:nvPr/>
        </p:nvPicPr>
        <p:blipFill>
          <a:blip r:embed="rId2" cstate="print"/>
          <a:srcRect l="32156" r="3956" b="3562"/>
          <a:stretch>
            <a:fillRect/>
          </a:stretch>
        </p:blipFill>
        <p:spPr bwMode="auto">
          <a:xfrm>
            <a:off x="0" y="0"/>
            <a:ext cx="9144000" cy="7056784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584618">
            <a:off x="6283167" y="1005427"/>
            <a:ext cx="2931590" cy="1143000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مهمة </a:t>
            </a:r>
            <a:r>
              <a:rPr lang="en-US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4</a:t>
            </a:r>
            <a:endParaRPr lang="ar-SA" sz="5400" b="1" dirty="0">
              <a:ln w="381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glow rad="101600">
                  <a:schemeClr val="tx2">
                    <a:lumMod val="60000"/>
                    <a:lumOff val="40000"/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39552" y="856357"/>
            <a:ext cx="529208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ar-SA" sz="3200" b="1" dirty="0"/>
          </a:p>
        </p:txBody>
      </p:sp>
      <p:sp>
        <p:nvSpPr>
          <p:cNvPr id="7" name="مستطيل 6"/>
          <p:cNvSpPr/>
          <p:nvPr/>
        </p:nvSpPr>
        <p:spPr>
          <a:xfrm>
            <a:off x="467544" y="908720"/>
            <a:ext cx="56166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3200" dirty="0" smtClean="0"/>
              <a:t>صادقت 193 دولة على اتفاقية حقوق </a:t>
            </a:r>
            <a:r>
              <a:rPr lang="ar-SA" sz="3200" dirty="0" smtClean="0"/>
              <a:t>الطفل، </a:t>
            </a:r>
            <a:r>
              <a:rPr lang="ar-SA" sz="3200" dirty="0" smtClean="0"/>
              <a:t>وهذه المصادقة تعني التزام الدول قانونيا بمنح </a:t>
            </a:r>
            <a:r>
              <a:rPr lang="ar-SA" sz="3200" dirty="0" smtClean="0"/>
              <a:t>الأطفال </a:t>
            </a:r>
            <a:r>
              <a:rPr lang="ar-SA" sz="3200" dirty="0" smtClean="0"/>
              <a:t>حقوقهم في دولتهم ومجتمعهم . </a:t>
            </a:r>
            <a:endParaRPr lang="en-US" sz="3200" dirty="0" smtClean="0"/>
          </a:p>
          <a:p>
            <a:pPr lvl="0"/>
            <a:r>
              <a:rPr lang="ar-SA" sz="3200" dirty="0" smtClean="0"/>
              <a:t>قارن بين بنود اتفاقية حقوق الطفل وبين تطبيقها على </a:t>
            </a:r>
            <a:r>
              <a:rPr lang="ar-SA" sz="3200" dirty="0" smtClean="0"/>
              <a:t>أرض </a:t>
            </a:r>
            <a:r>
              <a:rPr lang="ar-SA" sz="3200" dirty="0" smtClean="0"/>
              <a:t>الواقع.</a:t>
            </a:r>
            <a:endParaRPr lang="en-US" sz="3200" dirty="0" smtClean="0"/>
          </a:p>
          <a:p>
            <a:pPr lvl="0"/>
            <a:r>
              <a:rPr lang="ar-SA" sz="3200" dirty="0" smtClean="0"/>
              <a:t>حسب رأيك لماذا نرى </a:t>
            </a:r>
            <a:r>
              <a:rPr lang="ar-SA" sz="3200" dirty="0" smtClean="0"/>
              <a:t>أطفالا </a:t>
            </a:r>
            <a:r>
              <a:rPr lang="ar-SA" sz="3200" dirty="0" smtClean="0"/>
              <a:t>يعملون ويتسلون ولا </a:t>
            </a:r>
            <a:r>
              <a:rPr lang="ar-SA" sz="3200" dirty="0" smtClean="0"/>
              <a:t>يمارسون </a:t>
            </a:r>
            <a:r>
              <a:rPr lang="ar-SA" sz="3200" dirty="0" smtClean="0"/>
              <a:t>طفولتهم على الرغم من وجود هذه </a:t>
            </a:r>
            <a:r>
              <a:rPr lang="ar-SA" sz="3200" dirty="0" smtClean="0"/>
              <a:t>الاتفاقية</a:t>
            </a:r>
            <a:r>
              <a:rPr lang="ar-SA" sz="3200" dirty="0" smtClean="0"/>
              <a:t>؟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mg204.imageshack.us/img204/6764/normal048nr6.jpg"/>
          <p:cNvPicPr>
            <a:picLocks noChangeAspect="1" noChangeArrowheads="1"/>
          </p:cNvPicPr>
          <p:nvPr/>
        </p:nvPicPr>
        <p:blipFill>
          <a:blip r:embed="rId2" cstate="print"/>
          <a:srcRect l="32156" r="3956" b="3562"/>
          <a:stretch>
            <a:fillRect/>
          </a:stretch>
        </p:blipFill>
        <p:spPr bwMode="auto">
          <a:xfrm>
            <a:off x="0" y="0"/>
            <a:ext cx="9144000" cy="7056784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584618">
            <a:off x="6283167" y="1005427"/>
            <a:ext cx="2931590" cy="1143000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مهمة </a:t>
            </a:r>
            <a:r>
              <a:rPr lang="en-US" sz="5400" b="1" dirty="0" smtClean="0">
                <a:ln w="381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tx2">
                      <a:lumMod val="60000"/>
                      <a:lumOff val="40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4" action="ppaction://hlinksldjump"/>
              </a:rPr>
              <a:t>5</a:t>
            </a:r>
            <a:endParaRPr lang="ar-SA" sz="5400" b="1" dirty="0">
              <a:ln w="381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glow rad="101600">
                  <a:schemeClr val="tx2">
                    <a:lumMod val="60000"/>
                    <a:lumOff val="40000"/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39552" y="856357"/>
            <a:ext cx="529208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ar-SA" sz="3200" b="1" dirty="0"/>
          </a:p>
        </p:txBody>
      </p:sp>
      <p:sp>
        <p:nvSpPr>
          <p:cNvPr id="7" name="مستطيل 6"/>
          <p:cNvSpPr/>
          <p:nvPr/>
        </p:nvSpPr>
        <p:spPr>
          <a:xfrm>
            <a:off x="467544" y="908720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200" dirty="0"/>
          </a:p>
        </p:txBody>
      </p:sp>
      <p:sp>
        <p:nvSpPr>
          <p:cNvPr id="8" name="مستطيل 7"/>
          <p:cNvSpPr/>
          <p:nvPr/>
        </p:nvSpPr>
        <p:spPr>
          <a:xfrm>
            <a:off x="323528" y="764704"/>
            <a:ext cx="58326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smtClean="0"/>
              <a:t>1.تنص وثيقة حقوق الطفل على حق الطفل في البقاء مع </a:t>
            </a:r>
            <a:r>
              <a:rPr lang="ar-SA" sz="2400" dirty="0" smtClean="0"/>
              <a:t>والديه، </a:t>
            </a:r>
            <a:r>
              <a:rPr lang="ar-SA" sz="2400" dirty="0" smtClean="0"/>
              <a:t>بحسب رأيك لو حدث خلاف بين الوالدين وأدى إلى طلاقهما كيف يمكن لوثيقة حقوق الطفل أن تكفل حقه في هذا الموقف؟</a:t>
            </a:r>
          </a:p>
          <a:p>
            <a:r>
              <a:rPr lang="ar-SA" sz="2400" dirty="0" smtClean="0"/>
              <a:t>2.حسب رأيك ما هي الحقوق التي من الممكن أن تُسلب من </a:t>
            </a:r>
            <a:r>
              <a:rPr lang="ar-SA" sz="2400" dirty="0" smtClean="0"/>
              <a:t>الأطفال </a:t>
            </a:r>
            <a:r>
              <a:rPr lang="ar-SA" sz="2400" dirty="0" smtClean="0"/>
              <a:t>ذوي الاحتياجات الخاصة كالمعاقين </a:t>
            </a:r>
            <a:r>
              <a:rPr lang="ar-SA" sz="2400" dirty="0" smtClean="0"/>
              <a:t>والأيتام </a:t>
            </a:r>
            <a:r>
              <a:rPr lang="ar-SA" sz="2400" dirty="0" smtClean="0"/>
              <a:t>؟</a:t>
            </a:r>
          </a:p>
          <a:p>
            <a:endParaRPr lang="ar-SA" sz="2400" dirty="0" smtClean="0"/>
          </a:p>
          <a:p>
            <a:r>
              <a:rPr lang="ar-SA" sz="2400" dirty="0" smtClean="0"/>
              <a:t>3.لقد صادقت 193 دولة على وثيقة حقوق </a:t>
            </a:r>
            <a:r>
              <a:rPr lang="ar-SA" sz="2400" dirty="0" smtClean="0"/>
              <a:t>الطفل، </a:t>
            </a:r>
            <a:r>
              <a:rPr lang="ar-SA" sz="2400" dirty="0" smtClean="0"/>
              <a:t>تخيل لو </a:t>
            </a:r>
            <a:r>
              <a:rPr lang="ar-SA" sz="2400" dirty="0" smtClean="0"/>
              <a:t>أنك </a:t>
            </a:r>
            <a:r>
              <a:rPr lang="ar-SA" sz="2400" dirty="0" smtClean="0"/>
              <a:t>تمثل </a:t>
            </a:r>
            <a:r>
              <a:rPr lang="ar-SA" sz="2400" dirty="0" smtClean="0"/>
              <a:t>إحدى </a:t>
            </a:r>
            <a:r>
              <a:rPr lang="ar-SA" sz="2400" dirty="0" smtClean="0"/>
              <a:t>الدول </a:t>
            </a:r>
            <a:r>
              <a:rPr lang="ar-SA" sz="2400" dirty="0" smtClean="0"/>
              <a:t>الأعضاء </a:t>
            </a:r>
            <a:r>
              <a:rPr lang="ar-SA" sz="2400" dirty="0" smtClean="0"/>
              <a:t>في الاتفاقية </a:t>
            </a:r>
            <a:r>
              <a:rPr lang="ar-SA" sz="2400" dirty="0" smtClean="0"/>
              <a:t>فما </a:t>
            </a:r>
            <a:r>
              <a:rPr lang="ar-SA" sz="2400" dirty="0" smtClean="0"/>
              <a:t>هي الحقوق التي كنت تقترحها وما هي الحقوق التي </a:t>
            </a:r>
            <a:r>
              <a:rPr lang="ar-SA" sz="2400" dirty="0" smtClean="0"/>
              <a:t>ترفضها؟ </a:t>
            </a:r>
            <a:r>
              <a:rPr lang="ar-SA" sz="2400" dirty="0" smtClean="0"/>
              <a:t>علل </a:t>
            </a:r>
            <a:r>
              <a:rPr lang="ar-SA" sz="2400" dirty="0" smtClean="0"/>
              <a:t>إجابتك.</a:t>
            </a:r>
            <a:endParaRPr lang="ar-SA" sz="2400" dirty="0" smtClean="0"/>
          </a:p>
          <a:p>
            <a:endParaRPr lang="ar-SA" sz="2400" dirty="0" smtClean="0"/>
          </a:p>
          <a:p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FUjiTSU\Documents\اكاديمية القاسمي\صوور للدروس المحوسبة\130114414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-396553" y="1"/>
            <a:ext cx="9540551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404664"/>
            <a:ext cx="2987824" cy="3212976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انتهى الوقت وحان وقت العمل الجماعي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101600">
                  <a:srgbClr val="FFC000">
                    <a:alpha val="60000"/>
                  </a:srgb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Picture 2" descr="http://d.wapday.com/animation/ccontennt/12861-f/sun_checking_watch.gif?__sid=ggl&amp;lang=id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677" y="-315416"/>
            <a:ext cx="5699323" cy="7173416"/>
          </a:xfrm>
          <a:prstGeom prst="rect">
            <a:avLst/>
          </a:prstGeom>
          <a:noFill/>
        </p:spPr>
      </p:pic>
      <p:pic>
        <p:nvPicPr>
          <p:cNvPr id="1028" name="Picture 4" descr="http://im18.gulfup.com/2012-08-02/134389057446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684584" y="4149080"/>
            <a:ext cx="3168352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7 0  C 0.025 0  0.034 -0.01867  0.042 -0.02133  C 0.048 -0.02133  0.059 -0.004  0.064 -0.004  C 0.071 -0.004  0.078 -0.00933  0.091 -0.00933  L 0.1 -0.216  L 0.11 0.03333  L 0.122 0  L 0.132 -0.00933  L 0.156 -0.00133  C 0.167 -0.00533  0.176 -0.02267  0.187 -0.02933  C 0.191 -0.03067  0.2 -0.032  0.206 -0.02933  C 0.212 -0.02667  0.217 -0.008  0.219 -0.00667  C 0.222 -0.00133  0.229 -0.00667  0.233 -0.004  L 0.239 0  L 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57 0.10602 L 0.17864 0.10602 C 0.16979 0.10602 0.15972 0.08796 0.15104 0.08542 C 0.14444 0.08542 0.13229 0.10232 0.12673 0.10232 C 0.1191 0.10232 0.11146 0.09722 0.09722 0.09722 L 0.08715 -0.10278 L 0.07587 0.13866 L 0.06267 0.10602 L 0.05173 0.09722 L 0.02517 0.10486 C 0.01319 0.10093 0.0033 0.08403 -0.00903 0.07778 C -0.0132 0.07662 -0.02327 0.07523 -0.03004 0.07778 C -0.03646 0.08033 -0.04184 0.09838 -0.0441 0.09977 C -0.0474 0.10486 -0.05538 0.09977 -0.05955 0.10232 L -0.06632 0.10602 L -0.07813 0.10602 " pathEditMode="relative" rAng="0" ptsTypes="FfffFFFFFffffFFF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0" y="-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-Point Star 8"/>
          <p:cNvSpPr/>
          <p:nvPr/>
        </p:nvSpPr>
        <p:spPr>
          <a:xfrm>
            <a:off x="457200" y="5334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1" name="5-Point Star 40"/>
          <p:cNvSpPr/>
          <p:nvPr/>
        </p:nvSpPr>
        <p:spPr>
          <a:xfrm>
            <a:off x="1828800" y="5334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2" name="5-Point Star 41"/>
          <p:cNvSpPr/>
          <p:nvPr/>
        </p:nvSpPr>
        <p:spPr>
          <a:xfrm>
            <a:off x="3200400" y="5334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3" name="5-Point Star 42"/>
          <p:cNvSpPr/>
          <p:nvPr/>
        </p:nvSpPr>
        <p:spPr>
          <a:xfrm>
            <a:off x="4572000" y="5334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4" name="5-Point Star 43"/>
          <p:cNvSpPr/>
          <p:nvPr/>
        </p:nvSpPr>
        <p:spPr>
          <a:xfrm>
            <a:off x="5943600" y="5334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5" name="5-Point Star 44"/>
          <p:cNvSpPr/>
          <p:nvPr/>
        </p:nvSpPr>
        <p:spPr>
          <a:xfrm>
            <a:off x="7315200" y="5334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6" name="5-Point Star 45"/>
          <p:cNvSpPr/>
          <p:nvPr/>
        </p:nvSpPr>
        <p:spPr>
          <a:xfrm>
            <a:off x="457200" y="434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7" name="5-Point Star 46"/>
          <p:cNvSpPr/>
          <p:nvPr/>
        </p:nvSpPr>
        <p:spPr>
          <a:xfrm>
            <a:off x="1828800" y="434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8" name="5-Point Star 47"/>
          <p:cNvSpPr/>
          <p:nvPr/>
        </p:nvSpPr>
        <p:spPr>
          <a:xfrm>
            <a:off x="3200400" y="434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49" name="5-Point Star 48"/>
          <p:cNvSpPr/>
          <p:nvPr/>
        </p:nvSpPr>
        <p:spPr>
          <a:xfrm>
            <a:off x="4572000" y="434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0" name="5-Point Star 49"/>
          <p:cNvSpPr/>
          <p:nvPr/>
        </p:nvSpPr>
        <p:spPr>
          <a:xfrm>
            <a:off x="5943600" y="434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1" name="5-Point Star 50"/>
          <p:cNvSpPr/>
          <p:nvPr/>
        </p:nvSpPr>
        <p:spPr>
          <a:xfrm>
            <a:off x="7315200" y="434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2" name="5-Point Star 51"/>
          <p:cNvSpPr/>
          <p:nvPr/>
        </p:nvSpPr>
        <p:spPr>
          <a:xfrm>
            <a:off x="457200" y="3429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3" name="5-Point Star 52"/>
          <p:cNvSpPr/>
          <p:nvPr/>
        </p:nvSpPr>
        <p:spPr>
          <a:xfrm>
            <a:off x="1828800" y="3429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4" name="5-Point Star 53"/>
          <p:cNvSpPr/>
          <p:nvPr/>
        </p:nvSpPr>
        <p:spPr>
          <a:xfrm>
            <a:off x="3200400" y="3429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5" name="5-Point Star 54"/>
          <p:cNvSpPr/>
          <p:nvPr/>
        </p:nvSpPr>
        <p:spPr>
          <a:xfrm>
            <a:off x="4572000" y="3429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6" name="5-Point Star 55"/>
          <p:cNvSpPr/>
          <p:nvPr/>
        </p:nvSpPr>
        <p:spPr>
          <a:xfrm>
            <a:off x="5943600" y="3429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7" name="5-Point Star 56"/>
          <p:cNvSpPr/>
          <p:nvPr/>
        </p:nvSpPr>
        <p:spPr>
          <a:xfrm>
            <a:off x="7315200" y="34290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8" name="5-Point Star 57"/>
          <p:cNvSpPr/>
          <p:nvPr/>
        </p:nvSpPr>
        <p:spPr>
          <a:xfrm>
            <a:off x="457200" y="2438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59" name="5-Point Star 58"/>
          <p:cNvSpPr/>
          <p:nvPr/>
        </p:nvSpPr>
        <p:spPr>
          <a:xfrm>
            <a:off x="1828800" y="2438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0" name="5-Point Star 59"/>
          <p:cNvSpPr/>
          <p:nvPr/>
        </p:nvSpPr>
        <p:spPr>
          <a:xfrm>
            <a:off x="3200400" y="2438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1" name="5-Point Star 60"/>
          <p:cNvSpPr/>
          <p:nvPr/>
        </p:nvSpPr>
        <p:spPr>
          <a:xfrm>
            <a:off x="4572000" y="2438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2" name="5-Point Star 61"/>
          <p:cNvSpPr/>
          <p:nvPr/>
        </p:nvSpPr>
        <p:spPr>
          <a:xfrm>
            <a:off x="5943600" y="2438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3" name="5-Point Star 62"/>
          <p:cNvSpPr/>
          <p:nvPr/>
        </p:nvSpPr>
        <p:spPr>
          <a:xfrm>
            <a:off x="7315200" y="2438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4" name="5-Point Star 63"/>
          <p:cNvSpPr/>
          <p:nvPr/>
        </p:nvSpPr>
        <p:spPr>
          <a:xfrm>
            <a:off x="457200" y="14478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5" name="5-Point Star 64"/>
          <p:cNvSpPr/>
          <p:nvPr/>
        </p:nvSpPr>
        <p:spPr>
          <a:xfrm>
            <a:off x="1828800" y="14478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6" name="5-Point Star 65"/>
          <p:cNvSpPr/>
          <p:nvPr/>
        </p:nvSpPr>
        <p:spPr>
          <a:xfrm>
            <a:off x="3200400" y="14478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7" name="5-Point Star 66"/>
          <p:cNvSpPr/>
          <p:nvPr/>
        </p:nvSpPr>
        <p:spPr>
          <a:xfrm>
            <a:off x="4572000" y="14478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8" name="5-Point Star 67"/>
          <p:cNvSpPr/>
          <p:nvPr/>
        </p:nvSpPr>
        <p:spPr>
          <a:xfrm>
            <a:off x="5943600" y="14478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69" name="5-Point Star 68"/>
          <p:cNvSpPr/>
          <p:nvPr/>
        </p:nvSpPr>
        <p:spPr>
          <a:xfrm>
            <a:off x="7315200" y="14478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70" name="5-Point Star 69"/>
          <p:cNvSpPr/>
          <p:nvPr/>
        </p:nvSpPr>
        <p:spPr>
          <a:xfrm>
            <a:off x="457200" y="53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71" name="5-Point Star 70"/>
          <p:cNvSpPr/>
          <p:nvPr/>
        </p:nvSpPr>
        <p:spPr>
          <a:xfrm>
            <a:off x="1828800" y="53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72" name="5-Point Star 71"/>
          <p:cNvSpPr/>
          <p:nvPr/>
        </p:nvSpPr>
        <p:spPr>
          <a:xfrm>
            <a:off x="3200400" y="53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73" name="5-Point Star 72"/>
          <p:cNvSpPr/>
          <p:nvPr/>
        </p:nvSpPr>
        <p:spPr>
          <a:xfrm>
            <a:off x="4572000" y="53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74" name="5-Point Star 73"/>
          <p:cNvSpPr/>
          <p:nvPr/>
        </p:nvSpPr>
        <p:spPr>
          <a:xfrm>
            <a:off x="5943600" y="53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75" name="5-Point Star 74"/>
          <p:cNvSpPr/>
          <p:nvPr/>
        </p:nvSpPr>
        <p:spPr>
          <a:xfrm>
            <a:off x="7315200" y="533400"/>
            <a:ext cx="1143000" cy="914400"/>
          </a:xfrm>
          <a:prstGeom prst="star5">
            <a:avLst/>
          </a:prstGeom>
          <a:solidFill>
            <a:schemeClr val="tx1"/>
          </a:solidFill>
          <a:ln w="254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A</a:t>
            </a:r>
          </a:p>
        </p:txBody>
      </p:sp>
      <p:sp>
        <p:nvSpPr>
          <p:cNvPr id="39" name="Text Box 2">
            <a:hlinkClick r:id="" action="ppaction://hlinkshowjump?jump=endshow" highlightClick="1">
              <a:snd r:embed="rId4" name="click-two-v2.wav"/>
            </a:hlinkClick>
          </p:cNvPr>
          <p:cNvSpPr txBox="1">
            <a:spLocks noChangeArrowheads="1"/>
          </p:cNvSpPr>
          <p:nvPr/>
        </p:nvSpPr>
        <p:spPr bwMode="auto">
          <a:xfrm>
            <a:off x="6324600" y="6438900"/>
            <a:ext cx="2705100" cy="30797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rgbClr val="0070C0"/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ar-SA" sz="1400" b="1" dirty="0"/>
              <a:t>إنهاء اللعبة</a:t>
            </a:r>
            <a:endParaRPr lang="en-US" sz="1400" b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 nodeType="clickPar">
                      <p:stCondLst>
                        <p:cond delay="0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6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6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6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 nodeType="clickPar">
                      <p:stCondLst>
                        <p:cond delay="0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7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 nodeType="clickPar">
                      <p:stCondLst>
                        <p:cond delay="indefinite"/>
                      </p:stCondLst>
                      <p:childTnLst>
                        <p:par>
                          <p:cTn id="3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9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 nodeType="clickPar">
                      <p:stCondLst>
                        <p:cond delay="indefinite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5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7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 nodeType="clickPar">
                      <p:stCondLst>
                        <p:cond delay="indefinite"/>
                      </p:stCondLst>
                      <p:childTnLst>
                        <p:par>
                          <p:cTn id="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9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 nodeType="clickPar">
                      <p:stCondLst>
                        <p:cond delay="indefinite"/>
                      </p:stCondLst>
                      <p:childTnLst>
                        <p:par>
                          <p:cTn id="3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5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 nodeType="clickPar">
                      <p:stCondLst>
                        <p:cond delay="indefinite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 nodeType="clickPar">
                      <p:stCondLst>
                        <p:cond delay="indefinite"/>
                      </p:stCondLst>
                      <p:childTnLst>
                        <p:par>
                          <p:cTn id="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7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 nodeType="clickPar">
                      <p:stCondLst>
                        <p:cond delay="indefinite"/>
                      </p:stCondLst>
                      <p:childTnLst>
                        <p:par>
                          <p:cTn id="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9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 nodeType="clickPar">
                      <p:stCondLst>
                        <p:cond delay="indefinite"/>
                      </p:stCondLst>
                      <p:childTnLst>
                        <p:par>
                          <p:cTn id="3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5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 nodeType="clickPar">
                      <p:stCondLst>
                        <p:cond delay="indefinite"/>
                      </p:stCondLst>
                      <p:childTnLst>
                        <p:par>
                          <p:cTn id="3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 nodeType="clickPar">
                      <p:stCondLst>
                        <p:cond delay="indefinite"/>
                      </p:stCondLst>
                      <p:childTnLst>
                        <p:par>
                          <p:cTn id="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7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 nodeType="clickPar">
                      <p:stCondLst>
                        <p:cond delay="indefinite"/>
                      </p:stCondLst>
                      <p:childTnLst>
                        <p:par>
                          <p:cTn id="3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 nodeType="clickPar">
                      <p:stCondLst>
                        <p:cond delay="indefinite"/>
                      </p:stCondLst>
                      <p:childTnLst>
                        <p:par>
                          <p:cTn id="3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9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 nodeType="clickPar">
                      <p:stCondLst>
                        <p:cond delay="indefinite"/>
                      </p:stCondLst>
                      <p:childTnLst>
                        <p:par>
                          <p:cTn id="4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5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 nodeType="clickPar">
                      <p:stCondLst>
                        <p:cond delay="indefinite"/>
                      </p:stCondLst>
                      <p:childTnLst>
                        <p:par>
                          <p:cTn id="4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 nodeType="clickPar">
                      <p:stCondLst>
                        <p:cond delay="indefinite"/>
                      </p:stCondLst>
                      <p:childTnLst>
                        <p:par>
                          <p:cTn id="4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7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 nodeType="clickPar">
                      <p:stCondLst>
                        <p:cond delay="indefinite"/>
                      </p:stCondLst>
                      <p:childTnLst>
                        <p:par>
                          <p:cTn id="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 nodeType="clickPar">
                      <p:stCondLst>
                        <p:cond delay="indefinite"/>
                      </p:stCondLst>
                      <p:childTnLst>
                        <p:par>
                          <p:cTn id="4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9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 nodeType="clickPar">
                      <p:stCondLst>
                        <p:cond delay="indefinite"/>
                      </p:stCondLst>
                      <p:childTnLst>
                        <p:par>
                          <p:cTn id="4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5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 nodeType="clickPar">
                      <p:stCondLst>
                        <p:cond delay="0"/>
                      </p:stCondLst>
                      <p:childTnLst>
                        <p:par>
                          <p:cTn id="4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 nodeType="clickPar">
                      <p:stCondLst>
                        <p:cond delay="indefinite"/>
                      </p:stCondLst>
                      <p:childTnLst>
                        <p:par>
                          <p:cTn id="4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 nodeType="clickPar">
                      <p:stCondLst>
                        <p:cond delay="indefinite"/>
                      </p:stCondLst>
                      <p:childTnLst>
                        <p:par>
                          <p:cTn id="4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 nodeType="clickPar">
                      <p:stCondLst>
                        <p:cond delay="indefinite"/>
                      </p:stCondLst>
                      <p:childTnLst>
                        <p:par>
                          <p:cTn id="4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 nodeType="clickPar">
                      <p:stCondLst>
                        <p:cond delay="indefinite"/>
                      </p:stCondLst>
                      <p:childTnLst>
                        <p:par>
                          <p:cTn id="4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 nodeType="clickPar">
                      <p:stCondLst>
                        <p:cond delay="indefinite"/>
                      </p:stCondLst>
                      <p:childTnLst>
                        <p:par>
                          <p:cTn id="4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 nodeType="clickPar">
                      <p:stCondLst>
                        <p:cond delay="indefinite"/>
                      </p:stCondLst>
                      <p:childTnLst>
                        <p:par>
                          <p:cTn id="4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 nodeType="clickPar">
                      <p:stCondLst>
                        <p:cond delay="indefinite"/>
                      </p:stCondLst>
                      <p:childTnLst>
                        <p:par>
                          <p:cTn id="4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 nodeType="clickPar">
                      <p:stCondLst>
                        <p:cond delay="indefinite"/>
                      </p:stCondLst>
                      <p:childTnLst>
                        <p:par>
                          <p:cTn id="4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 nodeType="clickPar">
                      <p:stCondLst>
                        <p:cond delay="indefinite"/>
                      </p:stCondLst>
                      <p:childTnLst>
                        <p:par>
                          <p:cTn id="4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 nodeType="clickPar">
                      <p:stCondLst>
                        <p:cond delay="indefinite"/>
                      </p:stCondLst>
                      <p:childTnLst>
                        <p:par>
                          <p:cTn id="4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 nodeType="clickPar">
                      <p:stCondLst>
                        <p:cond delay="indefinite"/>
                      </p:stCondLst>
                      <p:childTnLst>
                        <p:par>
                          <p:cTn id="5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 nodeType="clickPar">
                      <p:stCondLst>
                        <p:cond delay="indefinite"/>
                      </p:stCondLst>
                      <p:childTnLst>
                        <p:par>
                          <p:cTn id="5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 nodeType="clickPar">
                      <p:stCondLst>
                        <p:cond delay="indefinite"/>
                      </p:stCondLst>
                      <p:childTnLst>
                        <p:par>
                          <p:cTn id="5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 nodeType="clickPar">
                      <p:stCondLst>
                        <p:cond delay="indefinite"/>
                      </p:stCondLst>
                      <p:childTnLst>
                        <p:par>
                          <p:cTn id="5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 nodeType="clickPar">
                      <p:stCondLst>
                        <p:cond delay="indefinite"/>
                      </p:stCondLst>
                      <p:childTnLst>
                        <p:par>
                          <p:cTn id="5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 nodeType="clickPar">
                      <p:stCondLst>
                        <p:cond delay="indefinite"/>
                      </p:stCondLst>
                      <p:childTnLst>
                        <p:par>
                          <p:cTn id="5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 nodeType="clickPar">
                      <p:stCondLst>
                        <p:cond delay="indefinite"/>
                      </p:stCondLst>
                      <p:childTnLst>
                        <p:par>
                          <p:cTn id="5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 nodeType="clickPar">
                      <p:stCondLst>
                        <p:cond delay="indefinite"/>
                      </p:stCondLst>
                      <p:childTnLst>
                        <p:par>
                          <p:cTn id="5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 nodeType="clickPar">
                      <p:stCondLst>
                        <p:cond delay="indefinite"/>
                      </p:stCondLst>
                      <p:childTnLst>
                        <p:par>
                          <p:cTn id="5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 nodeType="clickPar">
                      <p:stCondLst>
                        <p:cond delay="indefinite"/>
                      </p:stCondLst>
                      <p:childTnLst>
                        <p:par>
                          <p:cTn id="5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 nodeType="clickPar">
                      <p:stCondLst>
                        <p:cond delay="indefinite"/>
                      </p:stCondLst>
                      <p:childTnLst>
                        <p:par>
                          <p:cTn id="5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 nodeType="clickPar">
                      <p:stCondLst>
                        <p:cond delay="indefinite"/>
                      </p:stCondLst>
                      <p:childTnLst>
                        <p:par>
                          <p:cTn id="5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 nodeType="clickPar">
                      <p:stCondLst>
                        <p:cond delay="indefinite"/>
                      </p:stCondLst>
                      <p:childTnLst>
                        <p:par>
                          <p:cTn id="5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8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3" fill="hold" nodeType="clickPar">
                      <p:stCondLst>
                        <p:cond delay="0"/>
                      </p:stCondLst>
                      <p:childTnLst>
                        <p:par>
                          <p:cTn id="5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7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 nodeType="clickPar">
                      <p:stCondLst>
                        <p:cond delay="indefinite"/>
                      </p:stCondLst>
                      <p:childTnLst>
                        <p:par>
                          <p:cTn id="5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 nodeType="clickPar">
                      <p:stCondLst>
                        <p:cond delay="indefinite"/>
                      </p:stCondLst>
                      <p:childTnLst>
                        <p:par>
                          <p:cTn id="5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9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 nodeType="clickPar">
                      <p:stCondLst>
                        <p:cond delay="indefinite"/>
                      </p:stCondLst>
                      <p:childTnLst>
                        <p:par>
                          <p:cTn id="6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 nodeType="clickPar">
                      <p:stCondLst>
                        <p:cond delay="indefinite"/>
                      </p:stCondLst>
                      <p:childTnLst>
                        <p:par>
                          <p:cTn id="6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1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 nodeType="clickPar">
                      <p:stCondLst>
                        <p:cond delay="indefinite"/>
                      </p:stCondLst>
                      <p:childTnLst>
                        <p:par>
                          <p:cTn id="6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7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 nodeType="clickPar">
                      <p:stCondLst>
                        <p:cond delay="indefinite"/>
                      </p:stCondLst>
                      <p:childTnLst>
                        <p:par>
                          <p:cTn id="6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 nodeType="clickPar">
                      <p:stCondLst>
                        <p:cond delay="indefinite"/>
                      </p:stCondLst>
                      <p:childTnLst>
                        <p:par>
                          <p:cTn id="6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9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 nodeType="clickPar">
                      <p:stCondLst>
                        <p:cond delay="indefinite"/>
                      </p:stCondLst>
                      <p:childTnLst>
                        <p:par>
                          <p:cTn id="6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 nodeType="clickPar">
                      <p:stCondLst>
                        <p:cond delay="indefinite"/>
                      </p:stCondLst>
                      <p:childTnLst>
                        <p:par>
                          <p:cTn id="6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1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3" fill="hold" nodeType="clickPar">
                      <p:stCondLst>
                        <p:cond delay="indefinite"/>
                      </p:stCondLst>
                      <p:childTnLst>
                        <p:par>
                          <p:cTn id="6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7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9" fill="hold" nodeType="clickPar">
                      <p:stCondLst>
                        <p:cond delay="indefinite"/>
                      </p:stCondLst>
                      <p:childTnLst>
                        <p:par>
                          <p:cTn id="6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5" fill="hold" nodeType="clickPar">
                      <p:stCondLst>
                        <p:cond delay="indefinite"/>
                      </p:stCondLst>
                      <p:childTnLst>
                        <p:par>
                          <p:cTn id="6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9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 nodeType="clickPar">
                      <p:stCondLst>
                        <p:cond delay="indefinite"/>
                      </p:stCondLst>
                      <p:childTnLst>
                        <p:par>
                          <p:cTn id="6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7" fill="hold" nodeType="clickPar">
                      <p:stCondLst>
                        <p:cond delay="indefinite"/>
                      </p:stCondLst>
                      <p:childTnLst>
                        <p:par>
                          <p:cTn id="6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1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 nodeType="clickPar">
                      <p:stCondLst>
                        <p:cond delay="indefinite"/>
                      </p:stCondLst>
                      <p:childTnLst>
                        <p:par>
                          <p:cTn id="6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7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9" fill="hold" nodeType="clickPar">
                      <p:stCondLst>
                        <p:cond delay="indefinite"/>
                      </p:stCondLst>
                      <p:childTnLst>
                        <p:par>
                          <p:cTn id="6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5" fill="hold" nodeType="clickPar">
                      <p:stCondLst>
                        <p:cond delay="indefinite"/>
                      </p:stCondLst>
                      <p:childTnLst>
                        <p:par>
                          <p:cTn id="6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9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 nodeType="clickPar">
                      <p:stCondLst>
                        <p:cond delay="indefinite"/>
                      </p:stCondLst>
                      <p:childTnLst>
                        <p:par>
                          <p:cTn id="6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7" fill="hold" nodeType="clickPar">
                      <p:stCondLst>
                        <p:cond delay="indefinite"/>
                      </p:stCondLst>
                      <p:childTnLst>
                        <p:par>
                          <p:cTn id="6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1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3" fill="hold" nodeType="clickPar">
                      <p:stCondLst>
                        <p:cond delay="indefinite"/>
                      </p:stCondLst>
                      <p:childTnLst>
                        <p:par>
                          <p:cTn id="7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7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9" fill="hold" nodeType="clickPar">
                      <p:stCondLst>
                        <p:cond delay="indefinite"/>
                      </p:stCondLst>
                      <p:childTnLst>
                        <p:par>
                          <p:cTn id="7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5" fill="hold" nodeType="clickPar">
                      <p:stCondLst>
                        <p:cond delay="indefinite"/>
                      </p:stCondLst>
                      <p:childTnLst>
                        <p:par>
                          <p:cTn id="7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9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 nodeType="clickPar">
                      <p:stCondLst>
                        <p:cond delay="indefinite"/>
                      </p:stCondLst>
                      <p:childTnLst>
                        <p:par>
                          <p:cTn id="7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8" fill="hold" nodeType="clickPar">
                      <p:stCondLst>
                        <p:cond delay="0"/>
                      </p:stCondLst>
                      <p:childTnLst>
                        <p:par>
                          <p:cTn id="7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2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4" fill="hold" nodeType="clickPar">
                      <p:stCondLst>
                        <p:cond delay="indefinite"/>
                      </p:stCondLst>
                      <p:childTnLst>
                        <p:par>
                          <p:cTn id="7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8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0" fill="hold" nodeType="clickPar">
                      <p:stCondLst>
                        <p:cond delay="indefinite"/>
                      </p:stCondLst>
                      <p:childTnLst>
                        <p:par>
                          <p:cTn id="7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6" fill="hold" nodeType="clickPar">
                      <p:stCondLst>
                        <p:cond delay="indefinite"/>
                      </p:stCondLst>
                      <p:childTnLst>
                        <p:par>
                          <p:cTn id="7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0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2" fill="hold" nodeType="clickPar">
                      <p:stCondLst>
                        <p:cond delay="indefinite"/>
                      </p:stCondLst>
                      <p:childTnLst>
                        <p:par>
                          <p:cTn id="7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8" fill="hold" nodeType="clickPar">
                      <p:stCondLst>
                        <p:cond delay="indefinite"/>
                      </p:stCondLst>
                      <p:childTnLst>
                        <p:par>
                          <p:cTn id="7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2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4" fill="hold" nodeType="clickPar">
                      <p:stCondLst>
                        <p:cond delay="indefinite"/>
                      </p:stCondLst>
                      <p:childTnLst>
                        <p:par>
                          <p:cTn id="7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8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0" fill="hold" nodeType="clickPar">
                      <p:stCondLst>
                        <p:cond delay="indefinite"/>
                      </p:stCondLst>
                      <p:childTnLst>
                        <p:par>
                          <p:cTn id="7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6" fill="hold" nodeType="clickPar">
                      <p:stCondLst>
                        <p:cond delay="indefinite"/>
                      </p:stCondLst>
                      <p:childTnLst>
                        <p:par>
                          <p:cTn id="7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0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2" fill="hold" nodeType="clickPar">
                      <p:stCondLst>
                        <p:cond delay="indefinite"/>
                      </p:stCondLst>
                      <p:childTnLst>
                        <p:par>
                          <p:cTn id="7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8" fill="hold" nodeType="clickPar">
                      <p:stCondLst>
                        <p:cond delay="indefinite"/>
                      </p:stCondLst>
                      <p:childTnLst>
                        <p:par>
                          <p:cTn id="7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2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4" fill="hold" nodeType="clickPar">
                      <p:stCondLst>
                        <p:cond delay="indefinite"/>
                      </p:stCondLst>
                      <p:childTnLst>
                        <p:par>
                          <p:cTn id="7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8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0" fill="hold" nodeType="clickPar">
                      <p:stCondLst>
                        <p:cond delay="indefinite"/>
                      </p:stCondLst>
                      <p:childTnLst>
                        <p:par>
                          <p:cTn id="8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6" fill="hold" nodeType="clickPar">
                      <p:stCondLst>
                        <p:cond delay="indefinite"/>
                      </p:stCondLst>
                      <p:childTnLst>
                        <p:par>
                          <p:cTn id="8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0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 nodeType="clickPar">
                      <p:stCondLst>
                        <p:cond delay="indefinite"/>
                      </p:stCondLst>
                      <p:childTnLst>
                        <p:par>
                          <p:cTn id="8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8" fill="hold" nodeType="clickPar">
                      <p:stCondLst>
                        <p:cond delay="indefinite"/>
                      </p:stCondLst>
                      <p:childTnLst>
                        <p:par>
                          <p:cTn id="8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2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4" fill="hold" nodeType="clickPar">
                      <p:stCondLst>
                        <p:cond delay="indefinite"/>
                      </p:stCondLst>
                      <p:childTnLst>
                        <p:par>
                          <p:cTn id="8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8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0" fill="hold" nodeType="clickPar">
                      <p:stCondLst>
                        <p:cond delay="indefinite"/>
                      </p:stCondLst>
                      <p:childTnLst>
                        <p:par>
                          <p:cTn id="8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6" fill="hold" nodeType="clickPar">
                      <p:stCondLst>
                        <p:cond delay="indefinite"/>
                      </p:stCondLst>
                      <p:childTnLst>
                        <p:par>
                          <p:cTn id="8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0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2" fill="hold" nodeType="clickPar">
                      <p:stCondLst>
                        <p:cond delay="indefinite"/>
                      </p:stCondLst>
                      <p:childTnLst>
                        <p:par>
                          <p:cTn id="8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8" fill="hold" nodeType="clickPar">
                      <p:stCondLst>
                        <p:cond delay="indefinite"/>
                      </p:stCondLst>
                      <p:childTnLst>
                        <p:par>
                          <p:cTn id="8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2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4" fill="hold" nodeType="clickPar">
                      <p:stCondLst>
                        <p:cond delay="indefinite"/>
                      </p:stCondLst>
                      <p:childTnLst>
                        <p:par>
                          <p:cTn id="8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8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0" fill="hold" nodeType="clickPar">
                      <p:stCondLst>
                        <p:cond delay="indefinite"/>
                      </p:stCondLst>
                      <p:childTnLst>
                        <p:par>
                          <p:cTn id="8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6" fill="hold" nodeType="clickPar">
                      <p:stCondLst>
                        <p:cond delay="indefinite"/>
                      </p:stCondLst>
                      <p:childTnLst>
                        <p:par>
                          <p:cTn id="8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0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7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3" fill="hold" nodeType="clickPar">
                      <p:stCondLst>
                        <p:cond delay="0"/>
                      </p:stCondLst>
                      <p:childTnLst>
                        <p:par>
                          <p:cTn id="8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7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7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9" fill="hold" nodeType="clickPar">
                      <p:stCondLst>
                        <p:cond delay="indefinite"/>
                      </p:stCondLst>
                      <p:childTnLst>
                        <p:par>
                          <p:cTn id="8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5" fill="hold" nodeType="clickPar">
                      <p:stCondLst>
                        <p:cond delay="indefinite"/>
                      </p:stCondLst>
                      <p:childTnLst>
                        <p:par>
                          <p:cTn id="8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1" fill="hold" nodeType="clickPar">
                      <p:stCondLst>
                        <p:cond delay="indefinite"/>
                      </p:stCondLst>
                      <p:childTnLst>
                        <p:par>
                          <p:cTn id="8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9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7" fill="hold" nodeType="clickPar">
                      <p:stCondLst>
                        <p:cond delay="indefinite"/>
                      </p:stCondLst>
                      <p:childTnLst>
                        <p:par>
                          <p:cTn id="8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1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3" fill="hold" nodeType="clickPar">
                      <p:stCondLst>
                        <p:cond delay="indefinite"/>
                      </p:stCondLst>
                      <p:childTnLst>
                        <p:par>
                          <p:cTn id="9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7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9" fill="hold" nodeType="clickPar">
                      <p:stCondLst>
                        <p:cond delay="indefinite"/>
                      </p:stCondLst>
                      <p:childTnLst>
                        <p:par>
                          <p:cTn id="9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5" fill="hold" nodeType="clickPar">
                      <p:stCondLst>
                        <p:cond delay="indefinite"/>
                      </p:stCondLst>
                      <p:childTnLst>
                        <p:par>
                          <p:cTn id="9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1" fill="hold" nodeType="clickPar">
                      <p:stCondLst>
                        <p:cond delay="indefinite"/>
                      </p:stCondLst>
                      <p:childTnLst>
                        <p:par>
                          <p:cTn id="9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7" fill="hold" nodeType="clickPar">
                      <p:stCondLst>
                        <p:cond delay="indefinite"/>
                      </p:stCondLst>
                      <p:childTnLst>
                        <p:par>
                          <p:cTn id="9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1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3" fill="hold" nodeType="clickPar">
                      <p:stCondLst>
                        <p:cond delay="indefinite"/>
                      </p:stCondLst>
                      <p:childTnLst>
                        <p:par>
                          <p:cTn id="9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7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9" fill="hold" nodeType="clickPar">
                      <p:stCondLst>
                        <p:cond delay="indefinite"/>
                      </p:stCondLst>
                      <p:childTnLst>
                        <p:par>
                          <p:cTn id="9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5" fill="hold" nodeType="clickPar">
                      <p:stCondLst>
                        <p:cond delay="indefinite"/>
                      </p:stCondLst>
                      <p:childTnLst>
                        <p:par>
                          <p:cTn id="9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1" fill="hold" nodeType="clickPar">
                      <p:stCondLst>
                        <p:cond delay="indefinite"/>
                      </p:stCondLst>
                      <p:childTnLst>
                        <p:par>
                          <p:cTn id="9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7" fill="hold" nodeType="clickPar">
                      <p:stCondLst>
                        <p:cond delay="indefinite"/>
                      </p:stCondLst>
                      <p:childTnLst>
                        <p:par>
                          <p:cTn id="9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1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3" fill="hold" nodeType="clickPar">
                      <p:stCondLst>
                        <p:cond delay="indefinite"/>
                      </p:stCondLst>
                      <p:childTnLst>
                        <p:par>
                          <p:cTn id="9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7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9" fill="hold" nodeType="clickPar">
                      <p:stCondLst>
                        <p:cond delay="indefinite"/>
                      </p:stCondLst>
                      <p:childTnLst>
                        <p:par>
                          <p:cTn id="9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5" fill="hold" nodeType="clickPar">
                      <p:stCondLst>
                        <p:cond delay="indefinite"/>
                      </p:stCondLst>
                      <p:childTnLst>
                        <p:par>
                          <p:cTn id="9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1" fill="hold" nodeType="clickPar">
                      <p:stCondLst>
                        <p:cond delay="indefinite"/>
                      </p:stCondLst>
                      <p:childTnLst>
                        <p:par>
                          <p:cTn id="9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7" fill="hold" nodeType="clickPar">
                      <p:stCondLst>
                        <p:cond delay="indefinite"/>
                      </p:stCondLst>
                      <p:childTnLst>
                        <p:par>
                          <p:cTn id="9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1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3" fill="hold" nodeType="clickPar">
                      <p:stCondLst>
                        <p:cond delay="indefinite"/>
                      </p:stCondLst>
                      <p:childTnLst>
                        <p:par>
                          <p:cTn id="9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7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9" fill="hold" nodeType="clickPar">
                      <p:stCondLst>
                        <p:cond delay="indefinite"/>
                      </p:stCondLst>
                      <p:childTnLst>
                        <p:par>
                          <p:cTn id="10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5" fill="hold" nodeType="clickPar">
                      <p:stCondLst>
                        <p:cond delay="indefinite"/>
                      </p:stCondLst>
                      <p:childTnLst>
                        <p:par>
                          <p:cTn id="10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0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1" fill="hold" nodeType="clickPar">
                      <p:stCondLst>
                        <p:cond delay="indefinite"/>
                      </p:stCondLst>
                      <p:childTnLst>
                        <p:par>
                          <p:cTn id="10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1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1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8" fill="hold" nodeType="clickPar">
                      <p:stCondLst>
                        <p:cond delay="0"/>
                      </p:stCondLst>
                      <p:childTnLst>
                        <p:par>
                          <p:cTn id="10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4" fill="hold" nodeType="clickPar">
                      <p:stCondLst>
                        <p:cond delay="indefinite"/>
                      </p:stCondLst>
                      <p:childTnLst>
                        <p:par>
                          <p:cTn id="10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8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0" fill="hold" nodeType="clickPar">
                      <p:stCondLst>
                        <p:cond delay="indefinite"/>
                      </p:stCondLst>
                      <p:childTnLst>
                        <p:par>
                          <p:cTn id="10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4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6" fill="hold" nodeType="clickPar">
                      <p:stCondLst>
                        <p:cond delay="indefinite"/>
                      </p:stCondLst>
                      <p:childTnLst>
                        <p:par>
                          <p:cTn id="10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2" fill="hold" nodeType="clickPar">
                      <p:stCondLst>
                        <p:cond delay="indefinite"/>
                      </p:stCondLst>
                      <p:childTnLst>
                        <p:par>
                          <p:cTn id="10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4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6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8" fill="hold" nodeType="clickPar">
                      <p:stCondLst>
                        <p:cond delay="indefinite"/>
                      </p:stCondLst>
                      <p:childTnLst>
                        <p:par>
                          <p:cTn id="10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4" fill="hold" nodeType="clickPar">
                      <p:stCondLst>
                        <p:cond delay="indefinite"/>
                      </p:stCondLst>
                      <p:childTnLst>
                        <p:par>
                          <p:cTn id="10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8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0" fill="hold" nodeType="clickPar">
                      <p:stCondLst>
                        <p:cond delay="indefinite"/>
                      </p:stCondLst>
                      <p:childTnLst>
                        <p:par>
                          <p:cTn id="10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4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6" fill="hold" nodeType="clickPar">
                      <p:stCondLst>
                        <p:cond delay="indefinite"/>
                      </p:stCondLst>
                      <p:childTnLst>
                        <p:par>
                          <p:cTn id="10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2" fill="hold" nodeType="clickPar">
                      <p:stCondLst>
                        <p:cond delay="indefinite"/>
                      </p:stCondLst>
                      <p:childTnLst>
                        <p:par>
                          <p:cTn id="10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6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8" fill="hold" nodeType="clickPar">
                      <p:stCondLst>
                        <p:cond delay="indefinite"/>
                      </p:stCondLst>
                      <p:childTnLst>
                        <p:par>
                          <p:cTn id="10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4" fill="hold" nodeType="clickPar">
                      <p:stCondLst>
                        <p:cond delay="indefinite"/>
                      </p:stCondLst>
                      <p:childTnLst>
                        <p:par>
                          <p:cTn id="10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8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0" fill="hold" nodeType="clickPar">
                      <p:stCondLst>
                        <p:cond delay="indefinite"/>
                      </p:stCondLst>
                      <p:childTnLst>
                        <p:par>
                          <p:cTn id="10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4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6" fill="hold" nodeType="clickPar">
                      <p:stCondLst>
                        <p:cond delay="indefinite"/>
                      </p:stCondLst>
                      <p:childTnLst>
                        <p:par>
                          <p:cTn id="10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2" fill="hold" nodeType="clickPar">
                      <p:stCondLst>
                        <p:cond delay="indefinite"/>
                      </p:stCondLst>
                      <p:childTnLst>
                        <p:par>
                          <p:cTn id="1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6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8" fill="hold" nodeType="clickPar">
                      <p:stCondLst>
                        <p:cond delay="indefinite"/>
                      </p:stCondLst>
                      <p:childTnLst>
                        <p:par>
                          <p:cTn id="1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4" fill="hold" nodeType="clickPar">
                      <p:stCondLst>
                        <p:cond delay="indefinite"/>
                      </p:stCondLst>
                      <p:childTnLst>
                        <p:par>
                          <p:cTn id="1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8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0" fill="hold" nodeType="clickPar">
                      <p:stCondLst>
                        <p:cond delay="indefinite"/>
                      </p:stCondLst>
                      <p:childTnLst>
                        <p:par>
                          <p:cTn id="1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4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6" fill="hold" nodeType="clickPar">
                      <p:stCondLst>
                        <p:cond delay="indefinite"/>
                      </p:stCondLst>
                      <p:childTnLst>
                        <p:par>
                          <p:cTn id="1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2" fill="hold" nodeType="clickPar">
                      <p:stCondLst>
                        <p:cond delay="indefinite"/>
                      </p:stCondLst>
                      <p:childTnLst>
                        <p:par>
                          <p:cTn id="1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6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8" fill="hold" nodeType="clickPar">
                      <p:stCondLst>
                        <p:cond delay="indefinite"/>
                      </p:stCondLst>
                      <p:childTnLst>
                        <p:par>
                          <p:cTn id="1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4" fill="hold" nodeType="clickPar">
                      <p:stCondLst>
                        <p:cond delay="indefinite"/>
                      </p:stCondLst>
                      <p:childTnLst>
                        <p:par>
                          <p:cTn id="1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7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8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0" fill="hold" nodeType="clickPar">
                      <p:stCondLst>
                        <p:cond delay="indefinite"/>
                      </p:stCondLst>
                      <p:childTnLst>
                        <p:par>
                          <p:cTn id="1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54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6" fill="hold" nodeType="clickPar">
                      <p:stCondLst>
                        <p:cond delay="indefinite"/>
                      </p:stCondLst>
                      <p:childTnLst>
                        <p:par>
                          <p:cTn id="1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3" fill="hold" nodeType="clickPar">
                      <p:stCondLst>
                        <p:cond delay="0"/>
                      </p:stCondLst>
                      <p:childTnLst>
                        <p:par>
                          <p:cTn id="1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6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7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9" fill="hold" nodeType="clickPar">
                      <p:stCondLst>
                        <p:cond delay="indefinite"/>
                      </p:stCondLst>
                      <p:childTnLst>
                        <p:par>
                          <p:cTn id="1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7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3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5" fill="hold" nodeType="clickPar">
                      <p:stCondLst>
                        <p:cond delay="indefinite"/>
                      </p:stCondLst>
                      <p:childTnLst>
                        <p:par>
                          <p:cTn id="1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7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9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1" fill="hold" nodeType="clickPar">
                      <p:stCondLst>
                        <p:cond delay="indefinite"/>
                      </p:stCondLst>
                      <p:childTnLst>
                        <p:par>
                          <p:cTn id="1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8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7" fill="hold" nodeType="clickPar">
                      <p:stCondLst>
                        <p:cond delay="indefinite"/>
                      </p:stCondLst>
                      <p:childTnLst>
                        <p:par>
                          <p:cTn id="1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9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1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3" fill="hold" nodeType="clickPar">
                      <p:stCondLst>
                        <p:cond delay="indefinite"/>
                      </p:stCondLst>
                      <p:childTnLst>
                        <p:par>
                          <p:cTn id="1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9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7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9" fill="hold" nodeType="clickPar">
                      <p:stCondLst>
                        <p:cond delay="indefinite"/>
                      </p:stCondLst>
                      <p:childTnLst>
                        <p:par>
                          <p:cTn id="1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0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3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5" fill="hold" nodeType="clickPar">
                      <p:stCondLst>
                        <p:cond delay="indefinite"/>
                      </p:stCondLst>
                      <p:childTnLst>
                        <p:par>
                          <p:cTn id="1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9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1" fill="hold" nodeType="clickPar">
                      <p:stCondLst>
                        <p:cond delay="indefinite"/>
                      </p:stCondLst>
                      <p:childTnLst>
                        <p:par>
                          <p:cTn id="1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7" fill="hold" nodeType="clickPar">
                      <p:stCondLst>
                        <p:cond delay="indefinite"/>
                      </p:stCondLst>
                      <p:childTnLst>
                        <p:par>
                          <p:cTn id="1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1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3" fill="hold" nodeType="clickPar">
                      <p:stCondLst>
                        <p:cond delay="indefinite"/>
                      </p:stCondLst>
                      <p:childTnLst>
                        <p:par>
                          <p:cTn id="1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7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9" fill="hold" nodeType="clickPar">
                      <p:stCondLst>
                        <p:cond delay="indefinite"/>
                      </p:stCondLst>
                      <p:childTnLst>
                        <p:par>
                          <p:cTn id="1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3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5" fill="hold" nodeType="clickPar">
                      <p:stCondLst>
                        <p:cond delay="indefinite"/>
                      </p:stCondLst>
                      <p:childTnLst>
                        <p:par>
                          <p:cTn id="1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9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1" fill="hold" nodeType="clickPar">
                      <p:stCondLst>
                        <p:cond delay="indefinite"/>
                      </p:stCondLst>
                      <p:childTnLst>
                        <p:par>
                          <p:cTn id="1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4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7" fill="hold" nodeType="clickPar">
                      <p:stCondLst>
                        <p:cond delay="indefinite"/>
                      </p:stCondLst>
                      <p:childTnLst>
                        <p:par>
                          <p:cTn id="1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51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3" fill="hold" nodeType="clickPar">
                      <p:stCondLst>
                        <p:cond delay="indefinite"/>
                      </p:stCondLst>
                      <p:childTnLst>
                        <p:par>
                          <p:cTn id="1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57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9" fill="hold" nodeType="clickPar">
                      <p:stCondLst>
                        <p:cond delay="indefinite"/>
                      </p:stCondLst>
                      <p:childTnLst>
                        <p:par>
                          <p:cTn id="1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3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5" fill="hold" nodeType="clickPar">
                      <p:stCondLst>
                        <p:cond delay="indefinite"/>
                      </p:stCondLst>
                      <p:childTnLst>
                        <p:par>
                          <p:cTn id="1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9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1" fill="hold" nodeType="clickPar">
                      <p:stCondLst>
                        <p:cond delay="indefinite"/>
                      </p:stCondLst>
                      <p:childTnLst>
                        <p:par>
                          <p:cTn id="1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7" fill="hold" nodeType="clickPar">
                      <p:stCondLst>
                        <p:cond delay="indefinite"/>
                      </p:stCondLst>
                      <p:childTnLst>
                        <p:par>
                          <p:cTn id="1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81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3" fill="hold" nodeType="clickPar">
                      <p:stCondLst>
                        <p:cond delay="indefinite"/>
                      </p:stCondLst>
                      <p:childTnLst>
                        <p:par>
                          <p:cTn id="1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87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9" fill="hold" nodeType="clickPar">
                      <p:stCondLst>
                        <p:cond delay="indefinite"/>
                      </p:stCondLst>
                      <p:childTnLst>
                        <p:par>
                          <p:cTn id="1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93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5" fill="hold" nodeType="clickPar">
                      <p:stCondLst>
                        <p:cond delay="indefinite"/>
                      </p:stCondLst>
                      <p:childTnLst>
                        <p:par>
                          <p:cTn id="1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99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1" fill="hold" nodeType="clickPar">
                      <p:stCondLst>
                        <p:cond delay="indefinite"/>
                      </p:stCondLst>
                      <p:childTnLst>
                        <p:par>
                          <p:cTn id="1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0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30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8" fill="hold" nodeType="clickPar">
                      <p:stCondLst>
                        <p:cond delay="0"/>
                      </p:stCondLst>
                      <p:childTnLst>
                        <p:par>
                          <p:cTn id="1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1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12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4" fill="hold" nodeType="clickPar">
                      <p:stCondLst>
                        <p:cond delay="indefinite"/>
                      </p:stCondLst>
                      <p:childTnLst>
                        <p:par>
                          <p:cTn id="13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1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18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0" fill="hold" nodeType="clickPar">
                      <p:stCondLst>
                        <p:cond delay="indefinite"/>
                      </p:stCondLst>
                      <p:childTnLst>
                        <p:par>
                          <p:cTn id="1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2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4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6" fill="hold" nodeType="clickPar">
                      <p:stCondLst>
                        <p:cond delay="indefinite"/>
                      </p:stCondLst>
                      <p:childTnLst>
                        <p:par>
                          <p:cTn id="13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2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0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2" fill="hold" nodeType="clickPar">
                      <p:stCondLst>
                        <p:cond delay="indefinite"/>
                      </p:stCondLst>
                      <p:childTnLst>
                        <p:par>
                          <p:cTn id="13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3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6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8" fill="hold" nodeType="clickPar">
                      <p:stCondLst>
                        <p:cond delay="indefinite"/>
                      </p:stCondLst>
                      <p:childTnLst>
                        <p:par>
                          <p:cTn id="1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4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2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4" fill="hold" nodeType="clickPar">
                      <p:stCondLst>
                        <p:cond delay="indefinite"/>
                      </p:stCondLst>
                      <p:childTnLst>
                        <p:par>
                          <p:cTn id="1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4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8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0" fill="hold" nodeType="clickPar">
                      <p:stCondLst>
                        <p:cond delay="indefinite"/>
                      </p:stCondLst>
                      <p:childTnLst>
                        <p:par>
                          <p:cTn id="13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4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6" fill="hold" nodeType="clickPar">
                      <p:stCondLst>
                        <p:cond delay="indefinite"/>
                      </p:stCondLst>
                      <p:childTnLst>
                        <p:par>
                          <p:cTn id="13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0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2" fill="hold" nodeType="clickPar">
                      <p:stCondLst>
                        <p:cond delay="indefinite"/>
                      </p:stCondLst>
                      <p:childTnLst>
                        <p:par>
                          <p:cTn id="13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6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8" fill="hold" nodeType="clickPar">
                      <p:stCondLst>
                        <p:cond delay="indefinite"/>
                      </p:stCondLst>
                      <p:childTnLst>
                        <p:par>
                          <p:cTn id="13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2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4" fill="hold" nodeType="clickPar">
                      <p:stCondLst>
                        <p:cond delay="indefinite"/>
                      </p:stCondLst>
                      <p:childTnLst>
                        <p:par>
                          <p:cTn id="13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8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0" fill="hold" nodeType="clickPar">
                      <p:stCondLst>
                        <p:cond delay="indefinite"/>
                      </p:stCondLst>
                      <p:childTnLst>
                        <p:par>
                          <p:cTn id="13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4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6" fill="hold" nodeType="clickPar">
                      <p:stCondLst>
                        <p:cond delay="indefinite"/>
                      </p:stCondLst>
                      <p:childTnLst>
                        <p:par>
                          <p:cTn id="13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90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2" fill="hold" nodeType="clickPar">
                      <p:stCondLst>
                        <p:cond delay="indefinite"/>
                      </p:stCondLst>
                      <p:childTnLst>
                        <p:par>
                          <p:cTn id="13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96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8" fill="hold" nodeType="clickPar">
                      <p:stCondLst>
                        <p:cond delay="indefinite"/>
                      </p:stCondLst>
                      <p:childTnLst>
                        <p:par>
                          <p:cTn id="13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2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4" fill="hold" nodeType="clickPar">
                      <p:stCondLst>
                        <p:cond delay="indefinite"/>
                      </p:stCondLst>
                      <p:childTnLst>
                        <p:par>
                          <p:cTn id="14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8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0" fill="hold" nodeType="clickPar">
                      <p:stCondLst>
                        <p:cond delay="indefinite"/>
                      </p:stCondLst>
                      <p:childTnLst>
                        <p:par>
                          <p:cTn id="14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4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6" fill="hold" nodeType="clickPar">
                      <p:stCondLst>
                        <p:cond delay="indefinite"/>
                      </p:stCondLst>
                      <p:childTnLst>
                        <p:par>
                          <p:cTn id="14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20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2" fill="hold" nodeType="clickPar">
                      <p:stCondLst>
                        <p:cond delay="indefinite"/>
                      </p:stCondLst>
                      <p:childTnLst>
                        <p:par>
                          <p:cTn id="14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26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8" fill="hold" nodeType="clickPar">
                      <p:stCondLst>
                        <p:cond delay="indefinite"/>
                      </p:stCondLst>
                      <p:childTnLst>
                        <p:par>
                          <p:cTn id="14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32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4" fill="hold" nodeType="clickPar">
                      <p:stCondLst>
                        <p:cond delay="indefinite"/>
                      </p:stCondLst>
                      <p:childTnLst>
                        <p:par>
                          <p:cTn id="14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7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38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0" fill="hold" nodeType="clickPar">
                      <p:stCondLst>
                        <p:cond delay="indefinite"/>
                      </p:stCondLst>
                      <p:childTnLst>
                        <p:par>
                          <p:cTn id="14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44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6" fill="hold" nodeType="clickPar">
                      <p:stCondLst>
                        <p:cond delay="indefinite"/>
                      </p:stCondLst>
                      <p:childTnLst>
                        <p:par>
                          <p:cTn id="14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50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5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3" fill="hold" nodeType="clickPar">
                      <p:stCondLst>
                        <p:cond delay="0"/>
                      </p:stCondLst>
                      <p:childTnLst>
                        <p:par>
                          <p:cTn id="14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5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57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9" fill="hold" nodeType="clickPar">
                      <p:stCondLst>
                        <p:cond delay="indefinite"/>
                      </p:stCondLst>
                      <p:childTnLst>
                        <p:par>
                          <p:cTn id="14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6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63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5" fill="hold" nodeType="clickPar">
                      <p:stCondLst>
                        <p:cond delay="indefinite"/>
                      </p:stCondLst>
                      <p:childTnLst>
                        <p:par>
                          <p:cTn id="14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6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69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1" fill="hold" nodeType="clickPar">
                      <p:stCondLst>
                        <p:cond delay="indefinite"/>
                      </p:stCondLst>
                      <p:childTnLst>
                        <p:par>
                          <p:cTn id="14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5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7" fill="hold" nodeType="clickPar">
                      <p:stCondLst>
                        <p:cond delay="indefinite"/>
                      </p:stCondLst>
                      <p:childTnLst>
                        <p:par>
                          <p:cTn id="14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8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1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3" fill="hold" nodeType="clickPar">
                      <p:stCondLst>
                        <p:cond delay="indefinite"/>
                      </p:stCondLst>
                      <p:childTnLst>
                        <p:par>
                          <p:cTn id="14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8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7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9" fill="hold" nodeType="clickPar">
                      <p:stCondLst>
                        <p:cond delay="indefinite"/>
                      </p:stCondLst>
                      <p:childTnLst>
                        <p:par>
                          <p:cTn id="14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9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93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5" fill="hold" nodeType="clickPar">
                      <p:stCondLst>
                        <p:cond delay="indefinite"/>
                      </p:stCondLst>
                      <p:childTnLst>
                        <p:par>
                          <p:cTn id="14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99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1" fill="hold" nodeType="clickPar">
                      <p:stCondLst>
                        <p:cond delay="indefinite"/>
                      </p:stCondLst>
                      <p:childTnLst>
                        <p:par>
                          <p:cTn id="15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05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7" fill="hold" nodeType="clickPar">
                      <p:stCondLst>
                        <p:cond delay="indefinite"/>
                      </p:stCondLst>
                      <p:childTnLst>
                        <p:par>
                          <p:cTn id="15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11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3" fill="hold" nodeType="clickPar">
                      <p:stCondLst>
                        <p:cond delay="indefinite"/>
                      </p:stCondLst>
                      <p:childTnLst>
                        <p:par>
                          <p:cTn id="15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17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9" fill="hold" nodeType="clickPar">
                      <p:stCondLst>
                        <p:cond delay="indefinite"/>
                      </p:stCondLst>
                      <p:childTnLst>
                        <p:par>
                          <p:cTn id="15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3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5" fill="hold" nodeType="clickPar">
                      <p:stCondLst>
                        <p:cond delay="indefinite"/>
                      </p:stCondLst>
                      <p:childTnLst>
                        <p:par>
                          <p:cTn id="15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9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1" fill="hold" nodeType="clickPar">
                      <p:stCondLst>
                        <p:cond delay="indefinite"/>
                      </p:stCondLst>
                      <p:childTnLst>
                        <p:par>
                          <p:cTn id="15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5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7" fill="hold" nodeType="clickPar">
                      <p:stCondLst>
                        <p:cond delay="indefinite"/>
                      </p:stCondLst>
                      <p:childTnLst>
                        <p:par>
                          <p:cTn id="15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1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3" fill="hold" nodeType="clickPar">
                      <p:stCondLst>
                        <p:cond delay="indefinite"/>
                      </p:stCondLst>
                      <p:childTnLst>
                        <p:par>
                          <p:cTn id="15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7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9" fill="hold" nodeType="clickPar">
                      <p:stCondLst>
                        <p:cond delay="indefinite"/>
                      </p:stCondLst>
                      <p:childTnLst>
                        <p:par>
                          <p:cTn id="15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53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5" fill="hold" nodeType="clickPar">
                      <p:stCondLst>
                        <p:cond delay="indefinite"/>
                      </p:stCondLst>
                      <p:childTnLst>
                        <p:par>
                          <p:cTn id="15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59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1" fill="hold" nodeType="clickPar">
                      <p:stCondLst>
                        <p:cond delay="indefinite"/>
                      </p:stCondLst>
                      <p:childTnLst>
                        <p:par>
                          <p:cTn id="15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65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7" fill="hold" nodeType="clickPar">
                      <p:stCondLst>
                        <p:cond delay="indefinite"/>
                      </p:stCondLst>
                      <p:childTnLst>
                        <p:par>
                          <p:cTn id="15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1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3" fill="hold" nodeType="clickPar">
                      <p:stCondLst>
                        <p:cond delay="indefinite"/>
                      </p:stCondLst>
                      <p:childTnLst>
                        <p:par>
                          <p:cTn id="15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7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9" fill="hold" nodeType="clickPar">
                      <p:stCondLst>
                        <p:cond delay="indefinite"/>
                      </p:stCondLst>
                      <p:childTnLst>
                        <p:par>
                          <p:cTn id="15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3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5" fill="hold" nodeType="clickPar">
                      <p:stCondLst>
                        <p:cond delay="indefinite"/>
                      </p:stCondLst>
                      <p:childTnLst>
                        <p:par>
                          <p:cTn id="15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9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1" fill="hold" nodeType="clickPar">
                      <p:stCondLst>
                        <p:cond delay="indefinite"/>
                      </p:stCondLst>
                      <p:childTnLst>
                        <p:par>
                          <p:cTn id="15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95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9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8" fill="hold" nodeType="clickPar">
                      <p:stCondLst>
                        <p:cond delay="0"/>
                      </p:stCondLst>
                      <p:childTnLst>
                        <p:par>
                          <p:cTn id="15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0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4" fill="hold" nodeType="clickPar">
                      <p:stCondLst>
                        <p:cond delay="indefinite"/>
                      </p:stCondLst>
                      <p:childTnLst>
                        <p:par>
                          <p:cTn id="16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0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8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0" fill="hold" nodeType="clickPar">
                      <p:stCondLst>
                        <p:cond delay="indefinite"/>
                      </p:stCondLst>
                      <p:childTnLst>
                        <p:par>
                          <p:cTn id="16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1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14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6" fill="hold" nodeType="clickPar">
                      <p:stCondLst>
                        <p:cond delay="indefinite"/>
                      </p:stCondLst>
                      <p:childTnLst>
                        <p:par>
                          <p:cTn id="16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1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20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2" fill="hold" nodeType="clickPar">
                      <p:stCondLst>
                        <p:cond delay="indefinite"/>
                      </p:stCondLst>
                      <p:childTnLst>
                        <p:par>
                          <p:cTn id="16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2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2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8" fill="hold" nodeType="clickPar">
                      <p:stCondLst>
                        <p:cond delay="indefinite"/>
                      </p:stCondLst>
                      <p:childTnLst>
                        <p:par>
                          <p:cTn id="16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3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3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4" fill="hold" nodeType="clickPar">
                      <p:stCondLst>
                        <p:cond delay="indefinite"/>
                      </p:stCondLst>
                      <p:childTnLst>
                        <p:par>
                          <p:cTn id="16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3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38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0" fill="hold" nodeType="clickPar">
                      <p:stCondLst>
                        <p:cond delay="indefinite"/>
                      </p:stCondLst>
                      <p:childTnLst>
                        <p:par>
                          <p:cTn id="16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44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6" fill="hold" nodeType="clickPar">
                      <p:stCondLst>
                        <p:cond delay="indefinite"/>
                      </p:stCondLst>
                      <p:childTnLst>
                        <p:par>
                          <p:cTn id="16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50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2" fill="hold" nodeType="clickPar">
                      <p:stCondLst>
                        <p:cond delay="indefinite"/>
                      </p:stCondLst>
                      <p:childTnLst>
                        <p:par>
                          <p:cTn id="16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5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8" fill="hold" nodeType="clickPar">
                      <p:stCondLst>
                        <p:cond delay="indefinite"/>
                      </p:stCondLst>
                      <p:childTnLst>
                        <p:par>
                          <p:cTn id="16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4" fill="hold" nodeType="clickPar">
                      <p:stCondLst>
                        <p:cond delay="indefinite"/>
                      </p:stCondLst>
                      <p:childTnLst>
                        <p:par>
                          <p:cTn id="16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8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0" fill="hold" nodeType="clickPar">
                      <p:stCondLst>
                        <p:cond delay="indefinite"/>
                      </p:stCondLst>
                      <p:childTnLst>
                        <p:par>
                          <p:cTn id="16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4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6" fill="hold" nodeType="clickPar">
                      <p:stCondLst>
                        <p:cond delay="indefinite"/>
                      </p:stCondLst>
                      <p:childTnLst>
                        <p:par>
                          <p:cTn id="16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0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2" fill="hold" nodeType="clickPar">
                      <p:stCondLst>
                        <p:cond delay="indefinite"/>
                      </p:stCondLst>
                      <p:childTnLst>
                        <p:par>
                          <p:cTn id="16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8" fill="hold" nodeType="clickPar">
                      <p:stCondLst>
                        <p:cond delay="indefinite"/>
                      </p:stCondLst>
                      <p:childTnLst>
                        <p:par>
                          <p:cTn id="16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9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4" fill="hold" nodeType="clickPar">
                      <p:stCondLst>
                        <p:cond delay="indefinite"/>
                      </p:stCondLst>
                      <p:childTnLst>
                        <p:par>
                          <p:cTn id="16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98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0" fill="hold" nodeType="clickPar">
                      <p:stCondLst>
                        <p:cond delay="indefinite"/>
                      </p:stCondLst>
                      <p:childTnLst>
                        <p:par>
                          <p:cTn id="17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04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6" fill="hold" nodeType="clickPar">
                      <p:stCondLst>
                        <p:cond delay="indefinite"/>
                      </p:stCondLst>
                      <p:childTnLst>
                        <p:par>
                          <p:cTn id="17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10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2" fill="hold" nodeType="clickPar">
                      <p:stCondLst>
                        <p:cond delay="indefinite"/>
                      </p:stCondLst>
                      <p:childTnLst>
                        <p:par>
                          <p:cTn id="17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1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8" fill="hold" nodeType="clickPar">
                      <p:stCondLst>
                        <p:cond delay="indefinite"/>
                      </p:stCondLst>
                      <p:childTnLst>
                        <p:par>
                          <p:cTn id="17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2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4" fill="hold" nodeType="clickPar">
                      <p:stCondLst>
                        <p:cond delay="indefinite"/>
                      </p:stCondLst>
                      <p:childTnLst>
                        <p:par>
                          <p:cTn id="17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28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0" fill="hold" nodeType="clickPar">
                      <p:stCondLst>
                        <p:cond delay="indefinite"/>
                      </p:stCondLst>
                      <p:childTnLst>
                        <p:par>
                          <p:cTn id="17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34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6" fill="hold" nodeType="clickPar">
                      <p:stCondLst>
                        <p:cond delay="indefinite"/>
                      </p:stCondLst>
                      <p:childTnLst>
                        <p:par>
                          <p:cTn id="17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40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1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74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3" fill="hold" nodeType="clickPar">
                      <p:stCondLst>
                        <p:cond delay="0"/>
                      </p:stCondLst>
                      <p:childTnLst>
                        <p:par>
                          <p:cTn id="17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4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47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9" fill="hold" nodeType="clickPar">
                      <p:stCondLst>
                        <p:cond delay="indefinite"/>
                      </p:stCondLst>
                      <p:childTnLst>
                        <p:par>
                          <p:cTn id="17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5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3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5" fill="hold" nodeType="clickPar">
                      <p:stCondLst>
                        <p:cond delay="indefinite"/>
                      </p:stCondLst>
                      <p:childTnLst>
                        <p:par>
                          <p:cTn id="17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5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1" fill="hold" nodeType="clickPar">
                      <p:stCondLst>
                        <p:cond delay="indefinite"/>
                      </p:stCondLst>
                      <p:childTnLst>
                        <p:par>
                          <p:cTn id="17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6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65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7" fill="hold" nodeType="clickPar">
                      <p:stCondLst>
                        <p:cond delay="indefinite"/>
                      </p:stCondLst>
                      <p:childTnLst>
                        <p:par>
                          <p:cTn id="17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7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71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3" fill="hold" nodeType="clickPar">
                      <p:stCondLst>
                        <p:cond delay="indefinite"/>
                      </p:stCondLst>
                      <p:childTnLst>
                        <p:par>
                          <p:cTn id="17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7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77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9" fill="hold" nodeType="clickPar">
                      <p:stCondLst>
                        <p:cond delay="indefinite"/>
                      </p:stCondLst>
                      <p:childTnLst>
                        <p:par>
                          <p:cTn id="17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8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83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5" fill="hold" nodeType="clickPar">
                      <p:stCondLst>
                        <p:cond delay="indefinite"/>
                      </p:stCondLst>
                      <p:childTnLst>
                        <p:par>
                          <p:cTn id="17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8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1" fill="hold" nodeType="clickPar">
                      <p:stCondLst>
                        <p:cond delay="indefinite"/>
                      </p:stCondLst>
                      <p:childTnLst>
                        <p:par>
                          <p:cTn id="17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95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7" fill="hold" nodeType="clickPar">
                      <p:stCondLst>
                        <p:cond delay="indefinite"/>
                      </p:stCondLst>
                      <p:childTnLst>
                        <p:par>
                          <p:cTn id="17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01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3" fill="hold" nodeType="clickPar">
                      <p:stCondLst>
                        <p:cond delay="indefinite"/>
                      </p:stCondLst>
                      <p:childTnLst>
                        <p:par>
                          <p:cTn id="18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07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9" fill="hold" nodeType="clickPar">
                      <p:stCondLst>
                        <p:cond delay="indefinite"/>
                      </p:stCondLst>
                      <p:childTnLst>
                        <p:par>
                          <p:cTn id="18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13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5" fill="hold" nodeType="clickPar">
                      <p:stCondLst>
                        <p:cond delay="indefinite"/>
                      </p:stCondLst>
                      <p:childTnLst>
                        <p:par>
                          <p:cTn id="18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1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1" fill="hold" nodeType="clickPar">
                      <p:stCondLst>
                        <p:cond delay="indefinite"/>
                      </p:stCondLst>
                      <p:childTnLst>
                        <p:par>
                          <p:cTn id="18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5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7" fill="hold" nodeType="clickPar">
                      <p:stCondLst>
                        <p:cond delay="indefinite"/>
                      </p:stCondLst>
                      <p:childTnLst>
                        <p:par>
                          <p:cTn id="18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1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3" fill="hold" nodeType="clickPar">
                      <p:stCondLst>
                        <p:cond delay="indefinite"/>
                      </p:stCondLst>
                      <p:childTnLst>
                        <p:par>
                          <p:cTn id="18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7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9" fill="hold" nodeType="clickPar">
                      <p:stCondLst>
                        <p:cond delay="indefinite"/>
                      </p:stCondLst>
                      <p:childTnLst>
                        <p:par>
                          <p:cTn id="18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43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5" fill="hold" nodeType="clickPar">
                      <p:stCondLst>
                        <p:cond delay="indefinite"/>
                      </p:stCondLst>
                      <p:childTnLst>
                        <p:par>
                          <p:cTn id="18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4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1" fill="hold" nodeType="clickPar">
                      <p:stCondLst>
                        <p:cond delay="indefinite"/>
                      </p:stCondLst>
                      <p:childTnLst>
                        <p:par>
                          <p:cTn id="18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55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7" fill="hold" nodeType="clickPar">
                      <p:stCondLst>
                        <p:cond delay="indefinite"/>
                      </p:stCondLst>
                      <p:childTnLst>
                        <p:par>
                          <p:cTn id="18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61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3" fill="hold" nodeType="clickPar">
                      <p:stCondLst>
                        <p:cond delay="indefinite"/>
                      </p:stCondLst>
                      <p:childTnLst>
                        <p:par>
                          <p:cTn id="18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67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9" fill="hold" nodeType="clickPar">
                      <p:stCondLst>
                        <p:cond delay="indefinite"/>
                      </p:stCondLst>
                      <p:childTnLst>
                        <p:par>
                          <p:cTn id="18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3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5" fill="hold" nodeType="clickPar">
                      <p:stCondLst>
                        <p:cond delay="indefinite"/>
                      </p:stCondLst>
                      <p:childTnLst>
                        <p:par>
                          <p:cTn id="18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1" fill="hold" nodeType="clickPar">
                      <p:stCondLst>
                        <p:cond delay="indefinite"/>
                      </p:stCondLst>
                      <p:childTnLst>
                        <p:par>
                          <p:cTn id="18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4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85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6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88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8" fill="hold" nodeType="clickPar">
                      <p:stCondLst>
                        <p:cond delay="0"/>
                      </p:stCondLst>
                      <p:childTnLst>
                        <p:par>
                          <p:cTn id="18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9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92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4" fill="hold" nodeType="clickPar">
                      <p:stCondLst>
                        <p:cond delay="indefinite"/>
                      </p:stCondLst>
                      <p:childTnLst>
                        <p:par>
                          <p:cTn id="18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9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98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0" fill="hold" nodeType="clickPar">
                      <p:stCondLst>
                        <p:cond delay="indefinite"/>
                      </p:stCondLst>
                      <p:childTnLst>
                        <p:par>
                          <p:cTn id="19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0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04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6" fill="hold" nodeType="clickPar">
                      <p:stCondLst>
                        <p:cond delay="indefinite"/>
                      </p:stCondLst>
                      <p:childTnLst>
                        <p:par>
                          <p:cTn id="19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0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10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2" fill="hold" nodeType="clickPar">
                      <p:stCondLst>
                        <p:cond delay="indefinite"/>
                      </p:stCondLst>
                      <p:childTnLst>
                        <p:par>
                          <p:cTn id="19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1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1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8" fill="hold" nodeType="clickPar">
                      <p:stCondLst>
                        <p:cond delay="indefinite"/>
                      </p:stCondLst>
                      <p:childTnLst>
                        <p:par>
                          <p:cTn id="19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2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22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4" fill="hold" nodeType="clickPar">
                      <p:stCondLst>
                        <p:cond delay="indefinite"/>
                      </p:stCondLst>
                      <p:childTnLst>
                        <p:par>
                          <p:cTn id="19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2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28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0" fill="hold" nodeType="clickPar">
                      <p:stCondLst>
                        <p:cond delay="indefinite"/>
                      </p:stCondLst>
                      <p:childTnLst>
                        <p:par>
                          <p:cTn id="19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34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6" fill="hold" nodeType="clickPar">
                      <p:stCondLst>
                        <p:cond delay="indefinite"/>
                      </p:stCondLst>
                      <p:childTnLst>
                        <p:par>
                          <p:cTn id="19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40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2" fill="hold" nodeType="clickPar">
                      <p:stCondLst>
                        <p:cond delay="indefinite"/>
                      </p:stCondLst>
                      <p:childTnLst>
                        <p:par>
                          <p:cTn id="19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4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8" fill="hold" nodeType="clickPar">
                      <p:stCondLst>
                        <p:cond delay="indefinite"/>
                      </p:stCondLst>
                      <p:childTnLst>
                        <p:par>
                          <p:cTn id="19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52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4" fill="hold" nodeType="clickPar">
                      <p:stCondLst>
                        <p:cond delay="indefinite"/>
                      </p:stCondLst>
                      <p:childTnLst>
                        <p:par>
                          <p:cTn id="19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58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0" fill="hold" nodeType="clickPar">
                      <p:stCondLst>
                        <p:cond delay="indefinite"/>
                      </p:stCondLst>
                      <p:childTnLst>
                        <p:par>
                          <p:cTn id="19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64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6" fill="hold" nodeType="clickPar">
                      <p:stCondLst>
                        <p:cond delay="indefinite"/>
                      </p:stCondLst>
                      <p:childTnLst>
                        <p:par>
                          <p:cTn id="19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70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2" fill="hold" nodeType="clickPar">
                      <p:stCondLst>
                        <p:cond delay="indefinite"/>
                      </p:stCondLst>
                      <p:childTnLst>
                        <p:par>
                          <p:cTn id="19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8" fill="hold" nodeType="clickPar">
                      <p:stCondLst>
                        <p:cond delay="indefinite"/>
                      </p:stCondLst>
                      <p:childTnLst>
                        <p:par>
                          <p:cTn id="19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82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4" fill="hold" nodeType="clickPar">
                      <p:stCondLst>
                        <p:cond delay="indefinite"/>
                      </p:stCondLst>
                      <p:childTnLst>
                        <p:par>
                          <p:cTn id="19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88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0" fill="hold" nodeType="clickPar">
                      <p:stCondLst>
                        <p:cond delay="indefinite"/>
                      </p:stCondLst>
                      <p:childTnLst>
                        <p:par>
                          <p:cTn id="19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94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6" fill="hold" nodeType="clickPar">
                      <p:stCondLst>
                        <p:cond delay="indefinite"/>
                      </p:stCondLst>
                      <p:childTnLst>
                        <p:par>
                          <p:cTn id="19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00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2" fill="hold" nodeType="clickPar">
                      <p:stCondLst>
                        <p:cond delay="indefinite"/>
                      </p:stCondLst>
                      <p:childTnLst>
                        <p:par>
                          <p:cTn id="20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0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8" fill="hold" nodeType="clickPar">
                      <p:stCondLst>
                        <p:cond delay="indefinite"/>
                      </p:stCondLst>
                      <p:childTnLst>
                        <p:par>
                          <p:cTn id="20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12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4" fill="hold" nodeType="clickPar">
                      <p:stCondLst>
                        <p:cond delay="indefinite"/>
                      </p:stCondLst>
                      <p:childTnLst>
                        <p:par>
                          <p:cTn id="20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18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0" fill="hold" nodeType="clickPar">
                      <p:stCondLst>
                        <p:cond delay="indefinite"/>
                      </p:stCondLst>
                      <p:childTnLst>
                        <p:par>
                          <p:cTn id="20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24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6" fill="hold" nodeType="clickPar">
                      <p:stCondLst>
                        <p:cond delay="indefinite"/>
                      </p:stCondLst>
                      <p:childTnLst>
                        <p:par>
                          <p:cTn id="20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30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03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3" fill="hold" nodeType="clickPar">
                      <p:stCondLst>
                        <p:cond delay="0"/>
                      </p:stCondLst>
                      <p:childTnLst>
                        <p:par>
                          <p:cTn id="20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3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37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9" fill="hold" nodeType="clickPar">
                      <p:stCondLst>
                        <p:cond delay="indefinite"/>
                      </p:stCondLst>
                      <p:childTnLst>
                        <p:par>
                          <p:cTn id="20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4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43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5" fill="hold" nodeType="clickPar">
                      <p:stCondLst>
                        <p:cond delay="indefinite"/>
                      </p:stCondLst>
                      <p:childTnLst>
                        <p:par>
                          <p:cTn id="20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4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49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1" fill="hold" nodeType="clickPar">
                      <p:stCondLst>
                        <p:cond delay="indefinite"/>
                      </p:stCondLst>
                      <p:childTnLst>
                        <p:par>
                          <p:cTn id="20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5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55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7" fill="hold" nodeType="clickPar">
                      <p:stCondLst>
                        <p:cond delay="indefinite"/>
                      </p:stCondLst>
                      <p:childTnLst>
                        <p:par>
                          <p:cTn id="20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6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1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3" fill="hold" nodeType="clickPar">
                      <p:stCondLst>
                        <p:cond delay="indefinite"/>
                      </p:stCondLst>
                      <p:childTnLst>
                        <p:par>
                          <p:cTn id="20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6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7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9" fill="hold" nodeType="clickPar">
                      <p:stCondLst>
                        <p:cond delay="indefinite"/>
                      </p:stCondLst>
                      <p:childTnLst>
                        <p:par>
                          <p:cTn id="20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7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73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5" fill="hold" nodeType="clickPar">
                      <p:stCondLst>
                        <p:cond delay="indefinite"/>
                      </p:stCondLst>
                      <p:childTnLst>
                        <p:par>
                          <p:cTn id="20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79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1" fill="hold" nodeType="clickPar">
                      <p:stCondLst>
                        <p:cond delay="indefinite"/>
                      </p:stCondLst>
                      <p:childTnLst>
                        <p:par>
                          <p:cTn id="20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85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7" fill="hold" nodeType="clickPar">
                      <p:stCondLst>
                        <p:cond delay="indefinite"/>
                      </p:stCondLst>
                      <p:childTnLst>
                        <p:par>
                          <p:cTn id="20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91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3" fill="hold" nodeType="clickPar">
                      <p:stCondLst>
                        <p:cond delay="indefinite"/>
                      </p:stCondLst>
                      <p:childTnLst>
                        <p:par>
                          <p:cTn id="20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97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9" fill="hold" nodeType="clickPar">
                      <p:stCondLst>
                        <p:cond delay="indefinite"/>
                      </p:stCondLst>
                      <p:childTnLst>
                        <p:par>
                          <p:cTn id="2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03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5" fill="hold" nodeType="clickPar">
                      <p:stCondLst>
                        <p:cond delay="indefinite"/>
                      </p:stCondLst>
                      <p:childTnLst>
                        <p:par>
                          <p:cTn id="2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09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1" fill="hold" nodeType="clickPar">
                      <p:stCondLst>
                        <p:cond delay="indefinite"/>
                      </p:stCondLst>
                      <p:childTnLst>
                        <p:par>
                          <p:cTn id="2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15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7" fill="hold" nodeType="clickPar">
                      <p:stCondLst>
                        <p:cond delay="indefinite"/>
                      </p:stCondLst>
                      <p:childTnLst>
                        <p:par>
                          <p:cTn id="2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21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3" fill="hold" nodeType="clickPar">
                      <p:stCondLst>
                        <p:cond delay="indefinite"/>
                      </p:stCondLst>
                      <p:childTnLst>
                        <p:par>
                          <p:cTn id="2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27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9" fill="hold" nodeType="clickPar">
                      <p:stCondLst>
                        <p:cond delay="indefinite"/>
                      </p:stCondLst>
                      <p:childTnLst>
                        <p:par>
                          <p:cTn id="2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33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5" fill="hold" nodeType="clickPar">
                      <p:stCondLst>
                        <p:cond delay="indefinite"/>
                      </p:stCondLst>
                      <p:childTnLst>
                        <p:par>
                          <p:cTn id="2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39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1" fill="hold" nodeType="clickPar">
                      <p:stCondLst>
                        <p:cond delay="indefinite"/>
                      </p:stCondLst>
                      <p:childTnLst>
                        <p:par>
                          <p:cTn id="2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45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7" fill="hold" nodeType="clickPar">
                      <p:stCondLst>
                        <p:cond delay="indefinite"/>
                      </p:stCondLst>
                      <p:childTnLst>
                        <p:par>
                          <p:cTn id="2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51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3" fill="hold" nodeType="clickPar">
                      <p:stCondLst>
                        <p:cond delay="indefinite"/>
                      </p:stCondLst>
                      <p:childTnLst>
                        <p:par>
                          <p:cTn id="2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57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9" fill="hold" nodeType="clickPar">
                      <p:stCondLst>
                        <p:cond delay="indefinite"/>
                      </p:stCondLst>
                      <p:childTnLst>
                        <p:par>
                          <p:cTn id="2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2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63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5" fill="hold" nodeType="clickPar">
                      <p:stCondLst>
                        <p:cond delay="indefinite"/>
                      </p:stCondLst>
                      <p:childTnLst>
                        <p:par>
                          <p:cTn id="2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69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1" fill="hold" nodeType="clickPar">
                      <p:stCondLst>
                        <p:cond delay="indefinite"/>
                      </p:stCondLst>
                      <p:childTnLst>
                        <p:par>
                          <p:cTn id="2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75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6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1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8" fill="hold" nodeType="clickPar">
                      <p:stCondLst>
                        <p:cond delay="0"/>
                      </p:stCondLst>
                      <p:childTnLst>
                        <p:par>
                          <p:cTn id="2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8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82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4" fill="hold" nodeType="clickPar">
                      <p:stCondLst>
                        <p:cond delay="indefinite"/>
                      </p:stCondLst>
                      <p:childTnLst>
                        <p:par>
                          <p:cTn id="2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8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88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0" fill="hold" nodeType="clickPar">
                      <p:stCondLst>
                        <p:cond delay="indefinite"/>
                      </p:stCondLst>
                      <p:childTnLst>
                        <p:par>
                          <p:cTn id="2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9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9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6" fill="hold" nodeType="clickPar">
                      <p:stCondLst>
                        <p:cond delay="indefinite"/>
                      </p:stCondLst>
                      <p:childTnLst>
                        <p:par>
                          <p:cTn id="2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9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00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2" fill="hold" nodeType="clickPar">
                      <p:stCondLst>
                        <p:cond delay="indefinite"/>
                      </p:stCondLst>
                      <p:childTnLst>
                        <p:par>
                          <p:cTn id="2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0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06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8" fill="hold" nodeType="clickPar">
                      <p:stCondLst>
                        <p:cond delay="indefinite"/>
                      </p:stCondLst>
                      <p:childTnLst>
                        <p:par>
                          <p:cTn id="2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1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12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4" fill="hold" nodeType="clickPar">
                      <p:stCondLst>
                        <p:cond delay="indefinite"/>
                      </p:stCondLst>
                      <p:childTnLst>
                        <p:par>
                          <p:cTn id="2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1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18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0" fill="hold" nodeType="clickPar">
                      <p:stCondLst>
                        <p:cond delay="indefinite"/>
                      </p:stCondLst>
                      <p:childTnLst>
                        <p:par>
                          <p:cTn id="2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2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6" fill="hold" nodeType="clickPar">
                      <p:stCondLst>
                        <p:cond delay="indefinite"/>
                      </p:stCondLst>
                      <p:childTnLst>
                        <p:par>
                          <p:cTn id="2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30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2" fill="hold" nodeType="clickPar">
                      <p:stCondLst>
                        <p:cond delay="indefinite"/>
                      </p:stCondLst>
                      <p:childTnLst>
                        <p:par>
                          <p:cTn id="2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36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8" fill="hold" nodeType="clickPar">
                      <p:stCondLst>
                        <p:cond delay="indefinite"/>
                      </p:stCondLst>
                      <p:childTnLst>
                        <p:par>
                          <p:cTn id="2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42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4" fill="hold" nodeType="clickPar">
                      <p:stCondLst>
                        <p:cond delay="indefinite"/>
                      </p:stCondLst>
                      <p:childTnLst>
                        <p:par>
                          <p:cTn id="2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48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0" fill="hold" nodeType="clickPar">
                      <p:stCondLst>
                        <p:cond delay="indefinite"/>
                      </p:stCondLst>
                      <p:childTnLst>
                        <p:par>
                          <p:cTn id="2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5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6" fill="hold" nodeType="clickPar">
                      <p:stCondLst>
                        <p:cond delay="indefinite"/>
                      </p:stCondLst>
                      <p:childTnLst>
                        <p:par>
                          <p:cTn id="2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60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2" fill="hold" nodeType="clickPar">
                      <p:stCondLst>
                        <p:cond delay="indefinite"/>
                      </p:stCondLst>
                      <p:childTnLst>
                        <p:par>
                          <p:cTn id="2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66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8" fill="hold" nodeType="clickPar">
                      <p:stCondLst>
                        <p:cond delay="indefinite"/>
                      </p:stCondLst>
                      <p:childTnLst>
                        <p:par>
                          <p:cTn id="2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72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4" fill="hold" nodeType="clickPar">
                      <p:stCondLst>
                        <p:cond delay="indefinite"/>
                      </p:stCondLst>
                      <p:childTnLst>
                        <p:par>
                          <p:cTn id="2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78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0" fill="hold" nodeType="clickPar">
                      <p:stCondLst>
                        <p:cond delay="indefinite"/>
                      </p:stCondLst>
                      <p:childTnLst>
                        <p:par>
                          <p:cTn id="2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8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6" fill="hold" nodeType="clickPar">
                      <p:stCondLst>
                        <p:cond delay="indefinite"/>
                      </p:stCondLst>
                      <p:childTnLst>
                        <p:par>
                          <p:cTn id="2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90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2" fill="hold" nodeType="clickPar">
                      <p:stCondLst>
                        <p:cond delay="indefinite"/>
                      </p:stCondLst>
                      <p:childTnLst>
                        <p:par>
                          <p:cTn id="2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96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8" fill="hold" nodeType="clickPar">
                      <p:stCondLst>
                        <p:cond delay="indefinite"/>
                      </p:stCondLst>
                      <p:childTnLst>
                        <p:par>
                          <p:cTn id="2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02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4" fill="hold" nodeType="clickPar">
                      <p:stCondLst>
                        <p:cond delay="indefinite"/>
                      </p:stCondLst>
                      <p:childTnLst>
                        <p:par>
                          <p:cTn id="2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08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0" fill="hold" nodeType="clickPar">
                      <p:stCondLst>
                        <p:cond delay="indefinite"/>
                      </p:stCondLst>
                      <p:childTnLst>
                        <p:par>
                          <p:cTn id="2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1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6" fill="hold" nodeType="clickPar">
                      <p:stCondLst>
                        <p:cond delay="indefinite"/>
                      </p:stCondLst>
                      <p:childTnLst>
                        <p:par>
                          <p:cTn id="2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20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1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3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3" fill="hold" nodeType="clickPar">
                      <p:stCondLst>
                        <p:cond delay="0"/>
                      </p:stCondLst>
                      <p:childTnLst>
                        <p:par>
                          <p:cTn id="2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2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27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9" fill="hold" nodeType="clickPar">
                      <p:stCondLst>
                        <p:cond delay="indefinite"/>
                      </p:stCondLst>
                      <p:childTnLst>
                        <p:par>
                          <p:cTn id="2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3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33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5" fill="hold" nodeType="clickPar">
                      <p:stCondLst>
                        <p:cond delay="indefinite"/>
                      </p:stCondLst>
                      <p:childTnLst>
                        <p:par>
                          <p:cTn id="2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3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39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1" fill="hold" nodeType="clickPar">
                      <p:stCondLst>
                        <p:cond delay="indefinite"/>
                      </p:stCondLst>
                      <p:childTnLst>
                        <p:par>
                          <p:cTn id="23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4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4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7" fill="hold" nodeType="clickPar">
                      <p:stCondLst>
                        <p:cond delay="indefinite"/>
                      </p:stCondLst>
                      <p:childTnLst>
                        <p:par>
                          <p:cTn id="2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5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51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3" fill="hold" nodeType="clickPar">
                      <p:stCondLst>
                        <p:cond delay="indefinite"/>
                      </p:stCondLst>
                      <p:childTnLst>
                        <p:par>
                          <p:cTn id="2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5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57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9" fill="hold" nodeType="clickPar">
                      <p:stCondLst>
                        <p:cond delay="indefinite"/>
                      </p:stCondLst>
                      <p:childTnLst>
                        <p:par>
                          <p:cTn id="2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6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63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5" fill="hold" nodeType="clickPar">
                      <p:stCondLst>
                        <p:cond delay="indefinite"/>
                      </p:stCondLst>
                      <p:childTnLst>
                        <p:par>
                          <p:cTn id="2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69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1" fill="hold" nodeType="clickPar">
                      <p:stCondLst>
                        <p:cond delay="indefinite"/>
                      </p:stCondLst>
                      <p:childTnLst>
                        <p:par>
                          <p:cTn id="23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7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7" fill="hold" nodeType="clickPar">
                      <p:stCondLst>
                        <p:cond delay="indefinite"/>
                      </p:stCondLst>
                      <p:childTnLst>
                        <p:par>
                          <p:cTn id="23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81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3" fill="hold" nodeType="clickPar">
                      <p:stCondLst>
                        <p:cond delay="indefinite"/>
                      </p:stCondLst>
                      <p:childTnLst>
                        <p:par>
                          <p:cTn id="2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87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9" fill="hold" nodeType="clickPar">
                      <p:stCondLst>
                        <p:cond delay="indefinite"/>
                      </p:stCondLst>
                      <p:childTnLst>
                        <p:par>
                          <p:cTn id="23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93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5" fill="hold" nodeType="clickPar">
                      <p:stCondLst>
                        <p:cond delay="indefinite"/>
                      </p:stCondLst>
                      <p:childTnLst>
                        <p:par>
                          <p:cTn id="23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99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1" fill="hold" nodeType="clickPar">
                      <p:stCondLst>
                        <p:cond delay="indefinite"/>
                      </p:stCondLst>
                      <p:childTnLst>
                        <p:par>
                          <p:cTn id="24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0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7" fill="hold" nodeType="clickPar">
                      <p:stCondLst>
                        <p:cond delay="indefinite"/>
                      </p:stCondLst>
                      <p:childTnLst>
                        <p:par>
                          <p:cTn id="24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11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3" fill="hold" nodeType="clickPar">
                      <p:stCondLst>
                        <p:cond delay="indefinite"/>
                      </p:stCondLst>
                      <p:childTnLst>
                        <p:par>
                          <p:cTn id="24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17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9" fill="hold" nodeType="clickPar">
                      <p:stCondLst>
                        <p:cond delay="indefinite"/>
                      </p:stCondLst>
                      <p:childTnLst>
                        <p:par>
                          <p:cTn id="2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23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5" fill="hold" nodeType="clickPar">
                      <p:stCondLst>
                        <p:cond delay="indefinite"/>
                      </p:stCondLst>
                      <p:childTnLst>
                        <p:par>
                          <p:cTn id="24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29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1" fill="hold" nodeType="clickPar">
                      <p:stCondLst>
                        <p:cond delay="indefinite"/>
                      </p:stCondLst>
                      <p:childTnLst>
                        <p:par>
                          <p:cTn id="24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3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7" fill="hold" nodeType="clickPar">
                      <p:stCondLst>
                        <p:cond delay="indefinite"/>
                      </p:stCondLst>
                      <p:childTnLst>
                        <p:par>
                          <p:cTn id="24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41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3" fill="hold" nodeType="clickPar">
                      <p:stCondLst>
                        <p:cond delay="indefinite"/>
                      </p:stCondLst>
                      <p:childTnLst>
                        <p:par>
                          <p:cTn id="24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47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9" fill="hold" nodeType="clickPar">
                      <p:stCondLst>
                        <p:cond delay="indefinite"/>
                      </p:stCondLst>
                      <p:childTnLst>
                        <p:par>
                          <p:cTn id="24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2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53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5" fill="hold" nodeType="clickPar">
                      <p:stCondLst>
                        <p:cond delay="indefinite"/>
                      </p:stCondLst>
                      <p:childTnLst>
                        <p:par>
                          <p:cTn id="24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59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1" fill="hold" nodeType="clickPar">
                      <p:stCondLst>
                        <p:cond delay="indefinite"/>
                      </p:stCondLst>
                      <p:childTnLst>
                        <p:par>
                          <p:cTn id="24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4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6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6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6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8" fill="hold" nodeType="clickPar">
                      <p:stCondLst>
                        <p:cond delay="0"/>
                      </p:stCondLst>
                      <p:childTnLst>
                        <p:par>
                          <p:cTn id="24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7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72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4" fill="hold" nodeType="clickPar">
                      <p:stCondLst>
                        <p:cond delay="indefinite"/>
                      </p:stCondLst>
                      <p:childTnLst>
                        <p:par>
                          <p:cTn id="24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7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78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0" fill="hold" nodeType="clickPar">
                      <p:stCondLst>
                        <p:cond delay="indefinite"/>
                      </p:stCondLst>
                      <p:childTnLst>
                        <p:par>
                          <p:cTn id="24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8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84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6" fill="hold" nodeType="clickPar">
                      <p:stCondLst>
                        <p:cond delay="indefinite"/>
                      </p:stCondLst>
                      <p:childTnLst>
                        <p:par>
                          <p:cTn id="24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8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90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2" fill="hold" nodeType="clickPar">
                      <p:stCondLst>
                        <p:cond delay="indefinite"/>
                      </p:stCondLst>
                      <p:childTnLst>
                        <p:par>
                          <p:cTn id="24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9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96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8" fill="hold" nodeType="clickPar">
                      <p:stCondLst>
                        <p:cond delay="indefinite"/>
                      </p:stCondLst>
                      <p:childTnLst>
                        <p:par>
                          <p:cTn id="24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0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02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4" fill="hold" nodeType="clickPar">
                      <p:stCondLst>
                        <p:cond delay="indefinite"/>
                      </p:stCondLst>
                      <p:childTnLst>
                        <p:par>
                          <p:cTn id="25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0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08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0" fill="hold" nodeType="clickPar">
                      <p:stCondLst>
                        <p:cond delay="indefinite"/>
                      </p:stCondLst>
                      <p:childTnLst>
                        <p:par>
                          <p:cTn id="25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14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6" fill="hold" nodeType="clickPar">
                      <p:stCondLst>
                        <p:cond delay="indefinite"/>
                      </p:stCondLst>
                      <p:childTnLst>
                        <p:par>
                          <p:cTn id="25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20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2" fill="hold" nodeType="clickPar">
                      <p:stCondLst>
                        <p:cond delay="indefinite"/>
                      </p:stCondLst>
                      <p:childTnLst>
                        <p:par>
                          <p:cTn id="25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26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8" fill="hold" nodeType="clickPar">
                      <p:stCondLst>
                        <p:cond delay="indefinite"/>
                      </p:stCondLst>
                      <p:childTnLst>
                        <p:par>
                          <p:cTn id="25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32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4" fill="hold" nodeType="clickPar">
                      <p:stCondLst>
                        <p:cond delay="indefinite"/>
                      </p:stCondLst>
                      <p:childTnLst>
                        <p:par>
                          <p:cTn id="25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38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0" fill="hold" nodeType="clickPar">
                      <p:stCondLst>
                        <p:cond delay="indefinite"/>
                      </p:stCondLst>
                      <p:childTnLst>
                        <p:par>
                          <p:cTn id="25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44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6" fill="hold" nodeType="clickPar">
                      <p:stCondLst>
                        <p:cond delay="indefinite"/>
                      </p:stCondLst>
                      <p:childTnLst>
                        <p:par>
                          <p:cTn id="25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50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2" fill="hold" nodeType="clickPar">
                      <p:stCondLst>
                        <p:cond delay="indefinite"/>
                      </p:stCondLst>
                      <p:childTnLst>
                        <p:par>
                          <p:cTn id="25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56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8" fill="hold" nodeType="clickPar">
                      <p:stCondLst>
                        <p:cond delay="indefinite"/>
                      </p:stCondLst>
                      <p:childTnLst>
                        <p:par>
                          <p:cTn id="25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62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4" fill="hold" nodeType="clickPar">
                      <p:stCondLst>
                        <p:cond delay="indefinite"/>
                      </p:stCondLst>
                      <p:childTnLst>
                        <p:par>
                          <p:cTn id="25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68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0" fill="hold" nodeType="clickPar">
                      <p:stCondLst>
                        <p:cond delay="indefinite"/>
                      </p:stCondLst>
                      <p:childTnLst>
                        <p:par>
                          <p:cTn id="25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74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6" fill="hold" nodeType="clickPar">
                      <p:stCondLst>
                        <p:cond delay="indefinite"/>
                      </p:stCondLst>
                      <p:childTnLst>
                        <p:par>
                          <p:cTn id="25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80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2" fill="hold" nodeType="clickPar">
                      <p:stCondLst>
                        <p:cond delay="indefinite"/>
                      </p:stCondLst>
                      <p:childTnLst>
                        <p:par>
                          <p:cTn id="25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86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8" fill="hold" nodeType="clickPar">
                      <p:stCondLst>
                        <p:cond delay="indefinite"/>
                      </p:stCondLst>
                      <p:childTnLst>
                        <p:par>
                          <p:cTn id="25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92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4" fill="hold" nodeType="clickPar">
                      <p:stCondLst>
                        <p:cond delay="indefinite"/>
                      </p:stCondLst>
                      <p:childTnLst>
                        <p:par>
                          <p:cTn id="25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98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0" fill="hold" nodeType="clickPar">
                      <p:stCondLst>
                        <p:cond delay="indefinite"/>
                      </p:stCondLst>
                      <p:childTnLst>
                        <p:par>
                          <p:cTn id="26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04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5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6" fill="hold" nodeType="clickPar">
                      <p:stCondLst>
                        <p:cond delay="indefinite"/>
                      </p:stCondLst>
                      <p:childTnLst>
                        <p:par>
                          <p:cTn id="26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10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61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3" fill="hold" nodeType="clickPar">
                      <p:stCondLst>
                        <p:cond delay="0"/>
                      </p:stCondLst>
                      <p:childTnLst>
                        <p:par>
                          <p:cTn id="26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1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1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9" fill="hold" nodeType="clickPar">
                      <p:stCondLst>
                        <p:cond delay="indefinite"/>
                      </p:stCondLst>
                      <p:childTnLst>
                        <p:par>
                          <p:cTn id="26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2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23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5" fill="hold" nodeType="clickPar">
                      <p:stCondLst>
                        <p:cond delay="indefinite"/>
                      </p:stCondLst>
                      <p:childTnLst>
                        <p:par>
                          <p:cTn id="26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2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29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1" fill="hold" nodeType="clickPar">
                      <p:stCondLst>
                        <p:cond delay="indefinite"/>
                      </p:stCondLst>
                      <p:childTnLst>
                        <p:par>
                          <p:cTn id="26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3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35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7" fill="hold" nodeType="clickPar">
                      <p:stCondLst>
                        <p:cond delay="indefinite"/>
                      </p:stCondLst>
                      <p:childTnLst>
                        <p:par>
                          <p:cTn id="26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4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41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3" fill="hold" nodeType="clickPar">
                      <p:stCondLst>
                        <p:cond delay="indefinite"/>
                      </p:stCondLst>
                      <p:childTnLst>
                        <p:par>
                          <p:cTn id="26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4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4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9" fill="hold" nodeType="clickPar">
                      <p:stCondLst>
                        <p:cond delay="indefinite"/>
                      </p:stCondLst>
                      <p:childTnLst>
                        <p:par>
                          <p:cTn id="26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5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53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5" fill="hold" nodeType="clickPar">
                      <p:stCondLst>
                        <p:cond delay="indefinite"/>
                      </p:stCondLst>
                      <p:childTnLst>
                        <p:par>
                          <p:cTn id="26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59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1" fill="hold" nodeType="clickPar">
                      <p:stCondLst>
                        <p:cond delay="indefinite"/>
                      </p:stCondLst>
                      <p:childTnLst>
                        <p:par>
                          <p:cTn id="26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65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7" fill="hold" nodeType="clickPar">
                      <p:stCondLst>
                        <p:cond delay="indefinite"/>
                      </p:stCondLst>
                      <p:childTnLst>
                        <p:par>
                          <p:cTn id="26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71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3" fill="hold" nodeType="clickPar">
                      <p:stCondLst>
                        <p:cond delay="indefinite"/>
                      </p:stCondLst>
                      <p:childTnLst>
                        <p:par>
                          <p:cTn id="26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7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9" fill="hold" nodeType="clickPar">
                      <p:stCondLst>
                        <p:cond delay="indefinite"/>
                      </p:stCondLst>
                      <p:childTnLst>
                        <p:par>
                          <p:cTn id="26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83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5" fill="hold" nodeType="clickPar">
                      <p:stCondLst>
                        <p:cond delay="indefinite"/>
                      </p:stCondLst>
                      <p:childTnLst>
                        <p:par>
                          <p:cTn id="26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89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1" fill="hold" nodeType="clickPar">
                      <p:stCondLst>
                        <p:cond delay="indefinite"/>
                      </p:stCondLst>
                      <p:childTnLst>
                        <p:par>
                          <p:cTn id="26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95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7" fill="hold" nodeType="clickPar">
                      <p:stCondLst>
                        <p:cond delay="indefinite"/>
                      </p:stCondLst>
                      <p:childTnLst>
                        <p:par>
                          <p:cTn id="26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01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3" fill="hold" nodeType="clickPar">
                      <p:stCondLst>
                        <p:cond delay="indefinite"/>
                      </p:stCondLst>
                      <p:childTnLst>
                        <p:par>
                          <p:cTn id="27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0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9" fill="hold" nodeType="clickPar">
                      <p:stCondLst>
                        <p:cond delay="indefinite"/>
                      </p:stCondLst>
                      <p:childTnLst>
                        <p:par>
                          <p:cTn id="27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13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5" fill="hold" nodeType="clickPar">
                      <p:stCondLst>
                        <p:cond delay="indefinite"/>
                      </p:stCondLst>
                      <p:childTnLst>
                        <p:par>
                          <p:cTn id="27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19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1" fill="hold" nodeType="clickPar">
                      <p:stCondLst>
                        <p:cond delay="indefinite"/>
                      </p:stCondLst>
                      <p:childTnLst>
                        <p:par>
                          <p:cTn id="27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25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7" fill="hold" nodeType="clickPar">
                      <p:stCondLst>
                        <p:cond delay="indefinite"/>
                      </p:stCondLst>
                      <p:childTnLst>
                        <p:par>
                          <p:cTn id="27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31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3" fill="hold" nodeType="clickPar">
                      <p:stCondLst>
                        <p:cond delay="indefinite"/>
                      </p:stCondLst>
                      <p:childTnLst>
                        <p:par>
                          <p:cTn id="27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3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9" fill="hold" nodeType="clickPar">
                      <p:stCondLst>
                        <p:cond delay="indefinite"/>
                      </p:stCondLst>
                      <p:childTnLst>
                        <p:par>
                          <p:cTn id="27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4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43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5" fill="hold" nodeType="clickPar">
                      <p:stCondLst>
                        <p:cond delay="indefinite"/>
                      </p:stCondLst>
                      <p:childTnLst>
                        <p:par>
                          <p:cTn id="27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8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49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1" fill="hold" nodeType="clickPar">
                      <p:stCondLst>
                        <p:cond delay="indefinite"/>
                      </p:stCondLst>
                      <p:childTnLst>
                        <p:par>
                          <p:cTn id="27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4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55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75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8" fill="hold" nodeType="clickPar">
                      <p:stCondLst>
                        <p:cond delay="0"/>
                      </p:stCondLst>
                      <p:childTnLst>
                        <p:par>
                          <p:cTn id="27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6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62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4" fill="hold" nodeType="clickPar">
                      <p:stCondLst>
                        <p:cond delay="indefinite"/>
                      </p:stCondLst>
                      <p:childTnLst>
                        <p:par>
                          <p:cTn id="27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6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6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0" fill="hold" nodeType="clickPar">
                      <p:stCondLst>
                        <p:cond delay="indefinite"/>
                      </p:stCondLst>
                      <p:childTnLst>
                        <p:par>
                          <p:cTn id="27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7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74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6" fill="hold" nodeType="clickPar">
                      <p:stCondLst>
                        <p:cond delay="indefinite"/>
                      </p:stCondLst>
                      <p:childTnLst>
                        <p:par>
                          <p:cTn id="27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7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80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2" fill="hold" nodeType="clickPar">
                      <p:stCondLst>
                        <p:cond delay="indefinite"/>
                      </p:stCondLst>
                      <p:childTnLst>
                        <p:par>
                          <p:cTn id="27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8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86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8" fill="hold" nodeType="clickPar">
                      <p:stCondLst>
                        <p:cond delay="indefinite"/>
                      </p:stCondLst>
                      <p:childTnLst>
                        <p:par>
                          <p:cTn id="27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9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92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4" fill="hold" nodeType="clickPar">
                      <p:stCondLst>
                        <p:cond delay="indefinite"/>
                      </p:stCondLst>
                      <p:childTnLst>
                        <p:par>
                          <p:cTn id="27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9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9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0" fill="hold" nodeType="clickPar">
                      <p:stCondLst>
                        <p:cond delay="indefinite"/>
                      </p:stCondLst>
                      <p:childTnLst>
                        <p:par>
                          <p:cTn id="28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04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6" fill="hold" nodeType="clickPar">
                      <p:stCondLst>
                        <p:cond delay="indefinite"/>
                      </p:stCondLst>
                      <p:childTnLst>
                        <p:par>
                          <p:cTn id="28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10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2" fill="hold" nodeType="clickPar">
                      <p:stCondLst>
                        <p:cond delay="indefinite"/>
                      </p:stCondLst>
                      <p:childTnLst>
                        <p:par>
                          <p:cTn id="28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16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8" fill="hold" nodeType="clickPar">
                      <p:stCondLst>
                        <p:cond delay="indefinite"/>
                      </p:stCondLst>
                      <p:childTnLst>
                        <p:par>
                          <p:cTn id="28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22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4" fill="hold" nodeType="clickPar">
                      <p:stCondLst>
                        <p:cond delay="indefinite"/>
                      </p:stCondLst>
                      <p:childTnLst>
                        <p:par>
                          <p:cTn id="28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2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0" fill="hold" nodeType="clickPar">
                      <p:stCondLst>
                        <p:cond delay="indefinite"/>
                      </p:stCondLst>
                      <p:childTnLst>
                        <p:par>
                          <p:cTn id="28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34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6" fill="hold" nodeType="clickPar">
                      <p:stCondLst>
                        <p:cond delay="indefinite"/>
                      </p:stCondLst>
                      <p:childTnLst>
                        <p:par>
                          <p:cTn id="28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40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2" fill="hold" nodeType="clickPar">
                      <p:stCondLst>
                        <p:cond delay="indefinite"/>
                      </p:stCondLst>
                      <p:childTnLst>
                        <p:par>
                          <p:cTn id="28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46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8" fill="hold" nodeType="clickPar">
                      <p:stCondLst>
                        <p:cond delay="indefinite"/>
                      </p:stCondLst>
                      <p:childTnLst>
                        <p:par>
                          <p:cTn id="28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52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4" fill="hold" nodeType="clickPar">
                      <p:stCondLst>
                        <p:cond delay="indefinite"/>
                      </p:stCondLst>
                      <p:childTnLst>
                        <p:par>
                          <p:cTn id="28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5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0" fill="hold" nodeType="clickPar">
                      <p:stCondLst>
                        <p:cond delay="indefinite"/>
                      </p:stCondLst>
                      <p:childTnLst>
                        <p:par>
                          <p:cTn id="28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64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6" fill="hold" nodeType="clickPar">
                      <p:stCondLst>
                        <p:cond delay="indefinite"/>
                      </p:stCondLst>
                      <p:childTnLst>
                        <p:par>
                          <p:cTn id="28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70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2" fill="hold" nodeType="clickPar">
                      <p:stCondLst>
                        <p:cond delay="indefinite"/>
                      </p:stCondLst>
                      <p:childTnLst>
                        <p:par>
                          <p:cTn id="28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76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8" fill="hold" nodeType="clickPar">
                      <p:stCondLst>
                        <p:cond delay="indefinite"/>
                      </p:stCondLst>
                      <p:childTnLst>
                        <p:par>
                          <p:cTn id="28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82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4" fill="hold" nodeType="clickPar">
                      <p:stCondLst>
                        <p:cond delay="indefinite"/>
                      </p:stCondLst>
                      <p:childTnLst>
                        <p:par>
                          <p:cTn id="28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7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8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0" fill="hold" nodeType="clickPar">
                      <p:stCondLst>
                        <p:cond delay="indefinite"/>
                      </p:stCondLst>
                      <p:childTnLst>
                        <p:par>
                          <p:cTn id="28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94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6" fill="hold" nodeType="clickPar">
                      <p:stCondLst>
                        <p:cond delay="indefinite"/>
                      </p:stCondLst>
                      <p:childTnLst>
                        <p:par>
                          <p:cTn id="28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00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90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3" fill="hold" nodeType="clickPar">
                      <p:stCondLst>
                        <p:cond delay="0"/>
                      </p:stCondLst>
                      <p:childTnLst>
                        <p:par>
                          <p:cTn id="29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0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07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9" fill="hold" nodeType="clickPar">
                      <p:stCondLst>
                        <p:cond delay="indefinite"/>
                      </p:stCondLst>
                      <p:childTnLst>
                        <p:par>
                          <p:cTn id="29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1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13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5" fill="hold" nodeType="clickPar">
                      <p:stCondLst>
                        <p:cond delay="indefinite"/>
                      </p:stCondLst>
                      <p:childTnLst>
                        <p:par>
                          <p:cTn id="29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1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1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1" fill="hold" nodeType="clickPar">
                      <p:stCondLst>
                        <p:cond delay="indefinite"/>
                      </p:stCondLst>
                      <p:childTnLst>
                        <p:par>
                          <p:cTn id="29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2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25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7" fill="hold" nodeType="clickPar">
                      <p:stCondLst>
                        <p:cond delay="indefinite"/>
                      </p:stCondLst>
                      <p:childTnLst>
                        <p:par>
                          <p:cTn id="29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3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31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3" fill="hold" nodeType="clickPar">
                      <p:stCondLst>
                        <p:cond delay="indefinite"/>
                      </p:stCondLst>
                      <p:childTnLst>
                        <p:par>
                          <p:cTn id="29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3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37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9" fill="hold" nodeType="clickPar">
                      <p:stCondLst>
                        <p:cond delay="indefinite"/>
                      </p:stCondLst>
                      <p:childTnLst>
                        <p:par>
                          <p:cTn id="29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4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43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5" fill="hold" nodeType="clickPar">
                      <p:stCondLst>
                        <p:cond delay="indefinite"/>
                      </p:stCondLst>
                      <p:childTnLst>
                        <p:par>
                          <p:cTn id="29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4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1" fill="hold" nodeType="clickPar">
                      <p:stCondLst>
                        <p:cond delay="indefinite"/>
                      </p:stCondLst>
                      <p:childTnLst>
                        <p:par>
                          <p:cTn id="29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55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7" fill="hold" nodeType="clickPar">
                      <p:stCondLst>
                        <p:cond delay="indefinite"/>
                      </p:stCondLst>
                      <p:childTnLst>
                        <p:par>
                          <p:cTn id="29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61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3" fill="hold" nodeType="clickPar">
                      <p:stCondLst>
                        <p:cond delay="indefinite"/>
                      </p:stCondLst>
                      <p:childTnLst>
                        <p:par>
                          <p:cTn id="29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6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67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9" fill="hold" nodeType="clickPar">
                      <p:stCondLst>
                        <p:cond delay="indefinite"/>
                      </p:stCondLst>
                      <p:childTnLst>
                        <p:par>
                          <p:cTn id="29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73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5" fill="hold" nodeType="clickPar">
                      <p:stCondLst>
                        <p:cond delay="indefinite"/>
                      </p:stCondLst>
                      <p:childTnLst>
                        <p:par>
                          <p:cTn id="29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7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1" fill="hold" nodeType="clickPar">
                      <p:stCondLst>
                        <p:cond delay="indefinite"/>
                      </p:stCondLst>
                      <p:childTnLst>
                        <p:par>
                          <p:cTn id="29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85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7" fill="hold" nodeType="clickPar">
                      <p:stCondLst>
                        <p:cond delay="indefinite"/>
                      </p:stCondLst>
                      <p:childTnLst>
                        <p:par>
                          <p:cTn id="29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91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3" fill="hold" nodeType="clickPar">
                      <p:stCondLst>
                        <p:cond delay="indefinite"/>
                      </p:stCondLst>
                      <p:childTnLst>
                        <p:par>
                          <p:cTn id="29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97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9" fill="hold" nodeType="clickPar">
                      <p:stCondLst>
                        <p:cond delay="indefinite"/>
                      </p:stCondLst>
                      <p:childTnLst>
                        <p:par>
                          <p:cTn id="30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03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5" fill="hold" nodeType="clickPar">
                      <p:stCondLst>
                        <p:cond delay="indefinite"/>
                      </p:stCondLst>
                      <p:childTnLst>
                        <p:par>
                          <p:cTn id="30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0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1" fill="hold" nodeType="clickPar">
                      <p:stCondLst>
                        <p:cond delay="indefinite"/>
                      </p:stCondLst>
                      <p:childTnLst>
                        <p:par>
                          <p:cTn id="30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15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7" fill="hold" nodeType="clickPar">
                      <p:stCondLst>
                        <p:cond delay="indefinite"/>
                      </p:stCondLst>
                      <p:childTnLst>
                        <p:par>
                          <p:cTn id="30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21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3" fill="hold" nodeType="clickPar">
                      <p:stCondLst>
                        <p:cond delay="indefinite"/>
                      </p:stCondLst>
                      <p:childTnLst>
                        <p:par>
                          <p:cTn id="30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27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9" fill="hold" nodeType="clickPar">
                      <p:stCondLst>
                        <p:cond delay="indefinite"/>
                      </p:stCondLst>
                      <p:childTnLst>
                        <p:par>
                          <p:cTn id="30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33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5" fill="hold" nodeType="clickPar">
                      <p:stCondLst>
                        <p:cond delay="indefinite"/>
                      </p:stCondLst>
                      <p:childTnLst>
                        <p:par>
                          <p:cTn id="30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3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0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1" fill="hold" nodeType="clickPar">
                      <p:stCondLst>
                        <p:cond delay="indefinite"/>
                      </p:stCondLst>
                      <p:childTnLst>
                        <p:par>
                          <p:cTn id="30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45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4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8" fill="hold" nodeType="clickPar">
                      <p:stCondLst>
                        <p:cond delay="0"/>
                      </p:stCondLst>
                      <p:childTnLst>
                        <p:par>
                          <p:cTn id="30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5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52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4" fill="hold" nodeType="clickPar">
                      <p:stCondLst>
                        <p:cond delay="indefinite"/>
                      </p:stCondLst>
                      <p:childTnLst>
                        <p:par>
                          <p:cTn id="30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5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58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0" fill="hold" nodeType="clickPar">
                      <p:stCondLst>
                        <p:cond delay="indefinite"/>
                      </p:stCondLst>
                      <p:childTnLst>
                        <p:par>
                          <p:cTn id="30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6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64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6" fill="hold" nodeType="clickPar">
                      <p:stCondLst>
                        <p:cond delay="indefinite"/>
                      </p:stCondLst>
                      <p:childTnLst>
                        <p:par>
                          <p:cTn id="30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6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70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2" fill="hold" nodeType="clickPar">
                      <p:stCondLst>
                        <p:cond delay="indefinite"/>
                      </p:stCondLst>
                      <p:childTnLst>
                        <p:par>
                          <p:cTn id="30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7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76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8" fill="hold" nodeType="clickPar">
                      <p:stCondLst>
                        <p:cond delay="indefinite"/>
                      </p:stCondLst>
                      <p:childTnLst>
                        <p:par>
                          <p:cTn id="30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8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82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4" fill="hold" nodeType="clickPar">
                      <p:stCondLst>
                        <p:cond delay="indefinite"/>
                      </p:stCondLst>
                      <p:childTnLst>
                        <p:par>
                          <p:cTn id="30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8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88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0" fill="hold" nodeType="clickPar">
                      <p:stCondLst>
                        <p:cond delay="indefinite"/>
                      </p:stCondLst>
                      <p:childTnLst>
                        <p:par>
                          <p:cTn id="30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94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6" fill="hold" nodeType="clickPar">
                      <p:stCondLst>
                        <p:cond delay="indefinite"/>
                      </p:stCondLst>
                      <p:childTnLst>
                        <p:par>
                          <p:cTn id="30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00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2" fill="hold" nodeType="clickPar">
                      <p:stCondLst>
                        <p:cond delay="indefinite"/>
                      </p:stCondLst>
                      <p:childTnLst>
                        <p:par>
                          <p:cTn id="3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06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8" fill="hold" nodeType="clickPar">
                      <p:stCondLst>
                        <p:cond delay="indefinite"/>
                      </p:stCondLst>
                      <p:childTnLst>
                        <p:par>
                          <p:cTn id="3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12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4" fill="hold" nodeType="clickPar">
                      <p:stCondLst>
                        <p:cond delay="indefinite"/>
                      </p:stCondLst>
                      <p:childTnLst>
                        <p:par>
                          <p:cTn id="3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18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0" fill="hold" nodeType="clickPar">
                      <p:stCondLst>
                        <p:cond delay="indefinite"/>
                      </p:stCondLst>
                      <p:childTnLst>
                        <p:par>
                          <p:cTn id="3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24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6" fill="hold" nodeType="clickPar">
                      <p:stCondLst>
                        <p:cond delay="indefinite"/>
                      </p:stCondLst>
                      <p:childTnLst>
                        <p:par>
                          <p:cTn id="3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30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2" fill="hold" nodeType="clickPar">
                      <p:stCondLst>
                        <p:cond delay="indefinite"/>
                      </p:stCondLst>
                      <p:childTnLst>
                        <p:par>
                          <p:cTn id="3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36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8" fill="hold" nodeType="clickPar">
                      <p:stCondLst>
                        <p:cond delay="indefinite"/>
                      </p:stCondLst>
                      <p:childTnLst>
                        <p:par>
                          <p:cTn id="3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42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4" fill="hold" nodeType="clickPar">
                      <p:stCondLst>
                        <p:cond delay="indefinite"/>
                      </p:stCondLst>
                      <p:childTnLst>
                        <p:par>
                          <p:cTn id="3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48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0" fill="hold" nodeType="clickPar">
                      <p:stCondLst>
                        <p:cond delay="indefinite"/>
                      </p:stCondLst>
                      <p:childTnLst>
                        <p:par>
                          <p:cTn id="3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54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6" fill="hold" nodeType="clickPar">
                      <p:stCondLst>
                        <p:cond delay="indefinite"/>
                      </p:stCondLst>
                      <p:childTnLst>
                        <p:par>
                          <p:cTn id="3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60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2" fill="hold" nodeType="clickPar">
                      <p:stCondLst>
                        <p:cond delay="indefinite"/>
                      </p:stCondLst>
                      <p:childTnLst>
                        <p:par>
                          <p:cTn id="3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6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66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8" fill="hold" nodeType="clickPar">
                      <p:stCondLst>
                        <p:cond delay="indefinite"/>
                      </p:stCondLst>
                      <p:childTnLst>
                        <p:par>
                          <p:cTn id="3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72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4" fill="hold" nodeType="clickPar">
                      <p:stCondLst>
                        <p:cond delay="indefinite"/>
                      </p:stCondLst>
                      <p:childTnLst>
                        <p:par>
                          <p:cTn id="3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78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0" fill="hold" nodeType="clickPar">
                      <p:stCondLst>
                        <p:cond delay="indefinite"/>
                      </p:stCondLst>
                      <p:childTnLst>
                        <p:par>
                          <p:cTn id="3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3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84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6" fill="hold" nodeType="clickPar">
                      <p:stCondLst>
                        <p:cond delay="indefinite"/>
                      </p:stCondLst>
                      <p:childTnLst>
                        <p:par>
                          <p:cTn id="3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90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19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3" fill="hold" nodeType="clickPar">
                      <p:stCondLst>
                        <p:cond delay="0"/>
                      </p:stCondLst>
                      <p:childTnLst>
                        <p:par>
                          <p:cTn id="3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9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97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9" fill="hold" nodeType="clickPar">
                      <p:stCondLst>
                        <p:cond delay="indefinite"/>
                      </p:stCondLst>
                      <p:childTnLst>
                        <p:par>
                          <p:cTn id="3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0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03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5" fill="hold" nodeType="clickPar">
                      <p:stCondLst>
                        <p:cond delay="indefinite"/>
                      </p:stCondLst>
                      <p:childTnLst>
                        <p:par>
                          <p:cTn id="3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0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09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1" fill="hold" nodeType="clickPar">
                      <p:stCondLst>
                        <p:cond delay="indefinite"/>
                      </p:stCondLst>
                      <p:childTnLst>
                        <p:par>
                          <p:cTn id="3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1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15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7" fill="hold" nodeType="clickPar">
                      <p:stCondLst>
                        <p:cond delay="indefinite"/>
                      </p:stCondLst>
                      <p:childTnLst>
                        <p:par>
                          <p:cTn id="3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2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21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3" fill="hold" nodeType="clickPar">
                      <p:stCondLst>
                        <p:cond delay="indefinite"/>
                      </p:stCondLst>
                      <p:childTnLst>
                        <p:par>
                          <p:cTn id="3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2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27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9" fill="hold" nodeType="clickPar">
                      <p:stCondLst>
                        <p:cond delay="indefinite"/>
                      </p:stCondLst>
                      <p:childTnLst>
                        <p:par>
                          <p:cTn id="3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3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33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5" fill="hold" nodeType="clickPar">
                      <p:stCondLst>
                        <p:cond delay="indefinite"/>
                      </p:stCondLst>
                      <p:childTnLst>
                        <p:par>
                          <p:cTn id="3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39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1" fill="hold" nodeType="clickPar">
                      <p:stCondLst>
                        <p:cond delay="indefinite"/>
                      </p:stCondLst>
                      <p:childTnLst>
                        <p:par>
                          <p:cTn id="3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45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7" fill="hold" nodeType="clickPar">
                      <p:stCondLst>
                        <p:cond delay="indefinite"/>
                      </p:stCondLst>
                      <p:childTnLst>
                        <p:par>
                          <p:cTn id="3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51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3" fill="hold" nodeType="clickPar">
                      <p:stCondLst>
                        <p:cond delay="indefinite"/>
                      </p:stCondLst>
                      <p:childTnLst>
                        <p:par>
                          <p:cTn id="3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57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9" fill="hold" nodeType="clickPar">
                      <p:stCondLst>
                        <p:cond delay="indefinite"/>
                      </p:stCondLst>
                      <p:childTnLst>
                        <p:par>
                          <p:cTn id="3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63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5" fill="hold" nodeType="clickPar">
                      <p:stCondLst>
                        <p:cond delay="indefinite"/>
                      </p:stCondLst>
                      <p:childTnLst>
                        <p:par>
                          <p:cTn id="3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69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1" fill="hold" nodeType="clickPar">
                      <p:stCondLst>
                        <p:cond delay="indefinite"/>
                      </p:stCondLst>
                      <p:childTnLst>
                        <p:par>
                          <p:cTn id="3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75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7" fill="hold" nodeType="clickPar">
                      <p:stCondLst>
                        <p:cond delay="indefinite"/>
                      </p:stCondLst>
                      <p:childTnLst>
                        <p:par>
                          <p:cTn id="3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81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3" fill="hold" nodeType="clickPar">
                      <p:stCondLst>
                        <p:cond delay="indefinite"/>
                      </p:stCondLst>
                      <p:childTnLst>
                        <p:par>
                          <p:cTn id="3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8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87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9" fill="hold" nodeType="clickPar">
                      <p:stCondLst>
                        <p:cond delay="indefinite"/>
                      </p:stCondLst>
                      <p:childTnLst>
                        <p:par>
                          <p:cTn id="3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93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5" fill="hold" nodeType="clickPar">
                      <p:stCondLst>
                        <p:cond delay="indefinite"/>
                      </p:stCondLst>
                      <p:childTnLst>
                        <p:par>
                          <p:cTn id="3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99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1" fill="hold" nodeType="clickPar">
                      <p:stCondLst>
                        <p:cond delay="indefinite"/>
                      </p:stCondLst>
                      <p:childTnLst>
                        <p:par>
                          <p:cTn id="3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05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7" fill="hold" nodeType="clickPar">
                      <p:stCondLst>
                        <p:cond delay="indefinite"/>
                      </p:stCondLst>
                      <p:childTnLst>
                        <p:par>
                          <p:cTn id="33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11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3" fill="hold" nodeType="clickPar">
                      <p:stCondLst>
                        <p:cond delay="indefinite"/>
                      </p:stCondLst>
                      <p:childTnLst>
                        <p:par>
                          <p:cTn id="3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17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9" fill="hold" nodeType="clickPar">
                      <p:stCondLst>
                        <p:cond delay="indefinite"/>
                      </p:stCondLst>
                      <p:childTnLst>
                        <p:par>
                          <p:cTn id="3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23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5" fill="hold" nodeType="clickPar">
                      <p:stCondLst>
                        <p:cond delay="indefinite"/>
                      </p:stCondLst>
                      <p:childTnLst>
                        <p:par>
                          <p:cTn id="3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29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0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1" fill="hold" nodeType="clickPar">
                      <p:stCondLst>
                        <p:cond delay="indefinite"/>
                      </p:stCondLst>
                      <p:childTnLst>
                        <p:par>
                          <p:cTn id="33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4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35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6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33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8" fill="hold" nodeType="clickPar">
                      <p:stCondLst>
                        <p:cond delay="0"/>
                      </p:stCondLst>
                      <p:childTnLst>
                        <p:par>
                          <p:cTn id="3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4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4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42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4" fill="hold" nodeType="clickPar">
                      <p:stCondLst>
                        <p:cond delay="indefinite"/>
                      </p:stCondLst>
                      <p:childTnLst>
                        <p:par>
                          <p:cTn id="3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4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4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48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0" fill="hold" nodeType="clickPar">
                      <p:stCondLst>
                        <p:cond delay="indefinite"/>
                      </p:stCondLst>
                      <p:childTnLst>
                        <p:par>
                          <p:cTn id="33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5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5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6" fill="hold" nodeType="clickPar">
                      <p:stCondLst>
                        <p:cond delay="indefinite"/>
                      </p:stCondLst>
                      <p:childTnLst>
                        <p:par>
                          <p:cTn id="33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5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60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2" fill="hold" nodeType="clickPar">
                      <p:stCondLst>
                        <p:cond delay="indefinite"/>
                      </p:stCondLst>
                      <p:childTnLst>
                        <p:par>
                          <p:cTn id="33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6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6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66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8" fill="hold" nodeType="clickPar">
                      <p:stCondLst>
                        <p:cond delay="indefinite"/>
                      </p:stCondLst>
                      <p:childTnLst>
                        <p:par>
                          <p:cTn id="33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7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72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4" fill="hold" nodeType="clickPar">
                      <p:stCondLst>
                        <p:cond delay="indefinite"/>
                      </p:stCondLst>
                      <p:childTnLst>
                        <p:par>
                          <p:cTn id="33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7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78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0" fill="hold" nodeType="clickPar">
                      <p:stCondLst>
                        <p:cond delay="indefinite"/>
                      </p:stCondLst>
                      <p:childTnLst>
                        <p:par>
                          <p:cTn id="33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8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6" fill="hold" nodeType="clickPar">
                      <p:stCondLst>
                        <p:cond delay="indefinite"/>
                      </p:stCondLst>
                      <p:childTnLst>
                        <p:par>
                          <p:cTn id="33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90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2" fill="hold" nodeType="clickPar">
                      <p:stCondLst>
                        <p:cond delay="indefinite"/>
                      </p:stCondLst>
                      <p:childTnLst>
                        <p:par>
                          <p:cTn id="33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96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8" fill="hold" nodeType="clickPar">
                      <p:stCondLst>
                        <p:cond delay="indefinite"/>
                      </p:stCondLst>
                      <p:childTnLst>
                        <p:par>
                          <p:cTn id="33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0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02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4" fill="hold" nodeType="clickPar">
                      <p:stCondLst>
                        <p:cond delay="indefinite"/>
                      </p:stCondLst>
                      <p:childTnLst>
                        <p:par>
                          <p:cTn id="34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0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08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0" fill="hold" nodeType="clickPar">
                      <p:stCondLst>
                        <p:cond delay="indefinite"/>
                      </p:stCondLst>
                      <p:childTnLst>
                        <p:par>
                          <p:cTn id="34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1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6" fill="hold" nodeType="clickPar">
                      <p:stCondLst>
                        <p:cond delay="indefinite"/>
                      </p:stCondLst>
                      <p:childTnLst>
                        <p:par>
                          <p:cTn id="34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20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2" fill="hold" nodeType="clickPar">
                      <p:stCondLst>
                        <p:cond delay="indefinite"/>
                      </p:stCondLst>
                      <p:childTnLst>
                        <p:par>
                          <p:cTn id="34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26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8" fill="hold" nodeType="clickPar">
                      <p:stCondLst>
                        <p:cond delay="indefinite"/>
                      </p:stCondLst>
                      <p:childTnLst>
                        <p:par>
                          <p:cTn id="34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3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32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4" fill="hold" nodeType="clickPar">
                      <p:stCondLst>
                        <p:cond delay="indefinite"/>
                      </p:stCondLst>
                      <p:childTnLst>
                        <p:par>
                          <p:cTn id="34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3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38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0" fill="hold" nodeType="clickPar">
                      <p:stCondLst>
                        <p:cond delay="indefinite"/>
                      </p:stCondLst>
                      <p:childTnLst>
                        <p:par>
                          <p:cTn id="34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4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6" fill="hold" nodeType="clickPar">
                      <p:stCondLst>
                        <p:cond delay="indefinite"/>
                      </p:stCondLst>
                      <p:childTnLst>
                        <p:par>
                          <p:cTn id="34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50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2" fill="hold" nodeType="clickPar">
                      <p:stCondLst>
                        <p:cond delay="indefinite"/>
                      </p:stCondLst>
                      <p:childTnLst>
                        <p:par>
                          <p:cTn id="34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5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56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8" fill="hold" nodeType="clickPar">
                      <p:stCondLst>
                        <p:cond delay="indefinite"/>
                      </p:stCondLst>
                      <p:childTnLst>
                        <p:par>
                          <p:cTn id="34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62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4" fill="hold" nodeType="clickPar">
                      <p:stCondLst>
                        <p:cond delay="indefinite"/>
                      </p:stCondLst>
                      <p:childTnLst>
                        <p:par>
                          <p:cTn id="34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68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0" fill="hold" nodeType="clickPar">
                      <p:stCondLst>
                        <p:cond delay="indefinite"/>
                      </p:stCondLst>
                      <p:childTnLst>
                        <p:par>
                          <p:cTn id="34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3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7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6" fill="hold" nodeType="clickPar">
                      <p:stCondLst>
                        <p:cond delay="indefinite"/>
                      </p:stCondLst>
                      <p:childTnLst>
                        <p:par>
                          <p:cTn id="34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9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80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48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3" fill="hold" nodeType="clickPar">
                      <p:stCondLst>
                        <p:cond delay="0"/>
                      </p:stCondLst>
                      <p:childTnLst>
                        <p:par>
                          <p:cTn id="34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8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87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9" fill="hold" nodeType="clickPar">
                      <p:stCondLst>
                        <p:cond delay="indefinite"/>
                      </p:stCondLst>
                      <p:childTnLst>
                        <p:par>
                          <p:cTn id="34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9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93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5" fill="hold" nodeType="clickPar">
                      <p:stCondLst>
                        <p:cond delay="indefinite"/>
                      </p:stCondLst>
                      <p:childTnLst>
                        <p:par>
                          <p:cTn id="34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9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99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1" fill="hold" nodeType="clickPar">
                      <p:stCondLst>
                        <p:cond delay="indefinite"/>
                      </p:stCondLst>
                      <p:childTnLst>
                        <p:par>
                          <p:cTn id="35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0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0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05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7" fill="hold" nodeType="clickPar">
                      <p:stCondLst>
                        <p:cond delay="indefinite"/>
                      </p:stCondLst>
                      <p:childTnLst>
                        <p:par>
                          <p:cTn id="35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0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1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11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3" fill="hold" nodeType="clickPar">
                      <p:stCondLst>
                        <p:cond delay="indefinite"/>
                      </p:stCondLst>
                      <p:childTnLst>
                        <p:par>
                          <p:cTn id="35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1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1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17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9" fill="hold" nodeType="clickPar">
                      <p:stCondLst>
                        <p:cond delay="indefinite"/>
                      </p:stCondLst>
                      <p:childTnLst>
                        <p:par>
                          <p:cTn id="35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2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2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23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5" fill="hold" nodeType="clickPar">
                      <p:stCondLst>
                        <p:cond delay="indefinite"/>
                      </p:stCondLst>
                      <p:childTnLst>
                        <p:par>
                          <p:cTn id="35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2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29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1" fill="hold" nodeType="clickPar">
                      <p:stCondLst>
                        <p:cond delay="indefinite"/>
                      </p:stCondLst>
                      <p:childTnLst>
                        <p:par>
                          <p:cTn id="35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35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7" fill="hold" nodeType="clickPar">
                      <p:stCondLst>
                        <p:cond delay="indefinite"/>
                      </p:stCondLst>
                      <p:childTnLst>
                        <p:par>
                          <p:cTn id="35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41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3" fill="hold" nodeType="clickPar">
                      <p:stCondLst>
                        <p:cond delay="indefinite"/>
                      </p:stCondLst>
                      <p:childTnLst>
                        <p:par>
                          <p:cTn id="35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4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47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9" fill="hold" nodeType="clickPar">
                      <p:stCondLst>
                        <p:cond delay="indefinite"/>
                      </p:stCondLst>
                      <p:childTnLst>
                        <p:par>
                          <p:cTn id="35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5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53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5" fill="hold" nodeType="clickPar">
                      <p:stCondLst>
                        <p:cond delay="indefinite"/>
                      </p:stCondLst>
                      <p:childTnLst>
                        <p:par>
                          <p:cTn id="35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5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59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1" fill="hold" nodeType="clickPar">
                      <p:stCondLst>
                        <p:cond delay="indefinite"/>
                      </p:stCondLst>
                      <p:childTnLst>
                        <p:par>
                          <p:cTn id="35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6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65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7" fill="hold" nodeType="clickPar">
                      <p:stCondLst>
                        <p:cond delay="indefinite"/>
                      </p:stCondLst>
                      <p:childTnLst>
                        <p:par>
                          <p:cTn id="35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6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71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3" fill="hold" nodeType="clickPar">
                      <p:stCondLst>
                        <p:cond delay="indefinite"/>
                      </p:stCondLst>
                      <p:childTnLst>
                        <p:par>
                          <p:cTn id="35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7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77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9" fill="hold" nodeType="clickPar">
                      <p:stCondLst>
                        <p:cond delay="indefinite"/>
                      </p:stCondLst>
                      <p:childTnLst>
                        <p:par>
                          <p:cTn id="35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8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83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5" fill="hold" nodeType="clickPar">
                      <p:stCondLst>
                        <p:cond delay="indefinite"/>
                      </p:stCondLst>
                      <p:childTnLst>
                        <p:par>
                          <p:cTn id="35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8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89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1" fill="hold" nodeType="clickPar">
                      <p:stCondLst>
                        <p:cond delay="indefinite"/>
                      </p:stCondLst>
                      <p:childTnLst>
                        <p:par>
                          <p:cTn id="35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9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95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7" fill="hold" nodeType="clickPar">
                      <p:stCondLst>
                        <p:cond delay="indefinite"/>
                      </p:stCondLst>
                      <p:childTnLst>
                        <p:par>
                          <p:cTn id="35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9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01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3" fill="hold" nodeType="clickPar">
                      <p:stCondLst>
                        <p:cond delay="indefinite"/>
                      </p:stCondLst>
                      <p:childTnLst>
                        <p:par>
                          <p:cTn id="36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07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9" fill="hold" nodeType="clickPar">
                      <p:stCondLst>
                        <p:cond delay="indefinite"/>
                      </p:stCondLst>
                      <p:childTnLst>
                        <p:par>
                          <p:cTn id="36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2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13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5" fill="hold" nodeType="clickPar">
                      <p:stCondLst>
                        <p:cond delay="indefinite"/>
                      </p:stCondLst>
                      <p:childTnLst>
                        <p:par>
                          <p:cTn id="36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8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19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1" fill="hold" nodeType="clickPar">
                      <p:stCondLst>
                        <p:cond delay="indefinite"/>
                      </p:stCondLst>
                      <p:childTnLst>
                        <p:par>
                          <p:cTn id="36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25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6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62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8" fill="hold" nodeType="clickPar">
                      <p:stCondLst>
                        <p:cond delay="0"/>
                      </p:stCondLst>
                      <p:childTnLst>
                        <p:par>
                          <p:cTn id="36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3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32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4" fill="hold" nodeType="clickPar">
                      <p:stCondLst>
                        <p:cond delay="indefinite"/>
                      </p:stCondLst>
                      <p:childTnLst>
                        <p:par>
                          <p:cTn id="36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3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38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0" fill="hold" nodeType="clickPar">
                      <p:stCondLst>
                        <p:cond delay="indefinite"/>
                      </p:stCondLst>
                      <p:childTnLst>
                        <p:par>
                          <p:cTn id="36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4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4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44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6" fill="hold" nodeType="clickPar">
                      <p:stCondLst>
                        <p:cond delay="indefinite"/>
                      </p:stCondLst>
                      <p:childTnLst>
                        <p:par>
                          <p:cTn id="36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4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4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50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2" fill="hold" nodeType="clickPar">
                      <p:stCondLst>
                        <p:cond delay="indefinite"/>
                      </p:stCondLst>
                      <p:childTnLst>
                        <p:par>
                          <p:cTn id="36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5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5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56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8" fill="hold" nodeType="clickPar">
                      <p:stCondLst>
                        <p:cond delay="indefinite"/>
                      </p:stCondLst>
                      <p:childTnLst>
                        <p:par>
                          <p:cTn id="36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6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6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62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4" fill="hold" nodeType="clickPar">
                      <p:stCondLst>
                        <p:cond delay="indefinite"/>
                      </p:stCondLst>
                      <p:childTnLst>
                        <p:par>
                          <p:cTn id="36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6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6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68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0" fill="hold" nodeType="clickPar">
                      <p:stCondLst>
                        <p:cond delay="indefinite"/>
                      </p:stCondLst>
                      <p:childTnLst>
                        <p:par>
                          <p:cTn id="36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74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6" fill="hold" nodeType="clickPar">
                      <p:stCondLst>
                        <p:cond delay="indefinite"/>
                      </p:stCondLst>
                      <p:childTnLst>
                        <p:par>
                          <p:cTn id="36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80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2" fill="hold" nodeType="clickPar">
                      <p:stCondLst>
                        <p:cond delay="indefinite"/>
                      </p:stCondLst>
                      <p:childTnLst>
                        <p:par>
                          <p:cTn id="36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8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86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8" fill="hold" nodeType="clickPar">
                      <p:stCondLst>
                        <p:cond delay="indefinite"/>
                      </p:stCondLst>
                      <p:childTnLst>
                        <p:par>
                          <p:cTn id="36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92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4" fill="hold" nodeType="clickPar">
                      <p:stCondLst>
                        <p:cond delay="indefinite"/>
                      </p:stCondLst>
                      <p:childTnLst>
                        <p:par>
                          <p:cTn id="36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98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0" fill="hold" nodeType="clickPar">
                      <p:stCondLst>
                        <p:cond delay="indefinite"/>
                      </p:stCondLst>
                      <p:childTnLst>
                        <p:par>
                          <p:cTn id="37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0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04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6" fill="hold" nodeType="clickPar">
                      <p:stCondLst>
                        <p:cond delay="indefinite"/>
                      </p:stCondLst>
                      <p:childTnLst>
                        <p:par>
                          <p:cTn id="37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0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10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2" fill="hold" nodeType="clickPar">
                      <p:stCondLst>
                        <p:cond delay="indefinite"/>
                      </p:stCondLst>
                      <p:childTnLst>
                        <p:par>
                          <p:cTn id="37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1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16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8" fill="hold" nodeType="clickPar">
                      <p:stCondLst>
                        <p:cond delay="indefinite"/>
                      </p:stCondLst>
                      <p:childTnLst>
                        <p:par>
                          <p:cTn id="37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2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22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4" fill="hold" nodeType="clickPar">
                      <p:stCondLst>
                        <p:cond delay="indefinite"/>
                      </p:stCondLst>
                      <p:childTnLst>
                        <p:par>
                          <p:cTn id="37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2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28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0" fill="hold" nodeType="clickPar">
                      <p:stCondLst>
                        <p:cond delay="indefinite"/>
                      </p:stCondLst>
                      <p:childTnLst>
                        <p:par>
                          <p:cTn id="37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3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34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6" fill="hold" nodeType="clickPar">
                      <p:stCondLst>
                        <p:cond delay="indefinite"/>
                      </p:stCondLst>
                      <p:childTnLst>
                        <p:par>
                          <p:cTn id="37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3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40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2" fill="hold" nodeType="clickPar">
                      <p:stCondLst>
                        <p:cond delay="indefinite"/>
                      </p:stCondLst>
                      <p:childTnLst>
                        <p:par>
                          <p:cTn id="37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46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8" fill="hold" nodeType="clickPar">
                      <p:stCondLst>
                        <p:cond delay="indefinite"/>
                      </p:stCondLst>
                      <p:childTnLst>
                        <p:par>
                          <p:cTn id="37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5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52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4" fill="hold" nodeType="clickPar">
                      <p:stCondLst>
                        <p:cond delay="indefinite"/>
                      </p:stCondLst>
                      <p:childTnLst>
                        <p:par>
                          <p:cTn id="37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5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7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58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0" fill="hold" nodeType="clickPar">
                      <p:stCondLst>
                        <p:cond delay="indefinite"/>
                      </p:stCondLst>
                      <p:childTnLst>
                        <p:par>
                          <p:cTn id="37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64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6" fill="hold" nodeType="clickPar">
                      <p:stCondLst>
                        <p:cond delay="indefinite"/>
                      </p:stCondLst>
                      <p:childTnLst>
                        <p:par>
                          <p:cTn id="37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70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1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77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3" fill="hold" nodeType="clickPar">
                      <p:stCondLst>
                        <p:cond delay="0"/>
                      </p:stCondLst>
                      <p:childTnLst>
                        <p:par>
                          <p:cTn id="37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7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7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77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9" fill="hold" nodeType="clickPar">
                      <p:stCondLst>
                        <p:cond delay="indefinite"/>
                      </p:stCondLst>
                      <p:childTnLst>
                        <p:par>
                          <p:cTn id="37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8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8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83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5" fill="hold" nodeType="clickPar">
                      <p:stCondLst>
                        <p:cond delay="indefinite"/>
                      </p:stCondLst>
                      <p:childTnLst>
                        <p:par>
                          <p:cTn id="37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8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8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89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1" fill="hold" nodeType="clickPar">
                      <p:stCondLst>
                        <p:cond delay="indefinite"/>
                      </p:stCondLst>
                      <p:childTnLst>
                        <p:par>
                          <p:cTn id="37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9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9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95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7" fill="hold" nodeType="clickPar">
                      <p:stCondLst>
                        <p:cond delay="indefinite"/>
                      </p:stCondLst>
                      <p:childTnLst>
                        <p:par>
                          <p:cTn id="37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9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0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01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3" fill="hold" nodeType="clickPar">
                      <p:stCondLst>
                        <p:cond delay="indefinite"/>
                      </p:stCondLst>
                      <p:childTnLst>
                        <p:par>
                          <p:cTn id="38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0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0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07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9" fill="hold" nodeType="clickPar">
                      <p:stCondLst>
                        <p:cond delay="indefinite"/>
                      </p:stCondLst>
                      <p:childTnLst>
                        <p:par>
                          <p:cTn id="38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1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1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13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5" fill="hold" nodeType="clickPar">
                      <p:stCondLst>
                        <p:cond delay="indefinite"/>
                      </p:stCondLst>
                      <p:childTnLst>
                        <p:par>
                          <p:cTn id="38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1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19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1" fill="hold" nodeType="clickPar">
                      <p:stCondLst>
                        <p:cond delay="indefinite"/>
                      </p:stCondLst>
                      <p:childTnLst>
                        <p:par>
                          <p:cTn id="38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25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7" fill="hold" nodeType="clickPar">
                      <p:stCondLst>
                        <p:cond delay="indefinite"/>
                      </p:stCondLst>
                      <p:childTnLst>
                        <p:par>
                          <p:cTn id="38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2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31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3" fill="hold" nodeType="clickPar">
                      <p:stCondLst>
                        <p:cond delay="indefinite"/>
                      </p:stCondLst>
                      <p:childTnLst>
                        <p:par>
                          <p:cTn id="38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3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37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9" fill="hold" nodeType="clickPar">
                      <p:stCondLst>
                        <p:cond delay="indefinite"/>
                      </p:stCondLst>
                      <p:childTnLst>
                        <p:par>
                          <p:cTn id="38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43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5" fill="hold" nodeType="clickPar">
                      <p:stCondLst>
                        <p:cond delay="indefinite"/>
                      </p:stCondLst>
                      <p:childTnLst>
                        <p:par>
                          <p:cTn id="38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49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1" fill="hold" nodeType="clickPar">
                      <p:stCondLst>
                        <p:cond delay="indefinite"/>
                      </p:stCondLst>
                      <p:childTnLst>
                        <p:par>
                          <p:cTn id="38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55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7" fill="hold" nodeType="clickPar">
                      <p:stCondLst>
                        <p:cond delay="indefinite"/>
                      </p:stCondLst>
                      <p:childTnLst>
                        <p:par>
                          <p:cTn id="38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61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3" fill="hold" nodeType="clickPar">
                      <p:stCondLst>
                        <p:cond delay="indefinite"/>
                      </p:stCondLst>
                      <p:childTnLst>
                        <p:par>
                          <p:cTn id="38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6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67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9" fill="hold" nodeType="clickPar">
                      <p:stCondLst>
                        <p:cond delay="indefinite"/>
                      </p:stCondLst>
                      <p:childTnLst>
                        <p:par>
                          <p:cTn id="38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7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73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5" fill="hold" nodeType="clickPar">
                      <p:stCondLst>
                        <p:cond delay="indefinite"/>
                      </p:stCondLst>
                      <p:childTnLst>
                        <p:par>
                          <p:cTn id="38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7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79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1" fill="hold" nodeType="clickPar">
                      <p:stCondLst>
                        <p:cond delay="indefinite"/>
                      </p:stCondLst>
                      <p:childTnLst>
                        <p:par>
                          <p:cTn id="38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85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7" fill="hold" nodeType="clickPar">
                      <p:stCondLst>
                        <p:cond delay="indefinite"/>
                      </p:stCondLst>
                      <p:childTnLst>
                        <p:par>
                          <p:cTn id="38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91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3" fill="hold" nodeType="clickPar">
                      <p:stCondLst>
                        <p:cond delay="indefinite"/>
                      </p:stCondLst>
                      <p:childTnLst>
                        <p:par>
                          <p:cTn id="38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97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9" fill="hold" nodeType="clickPar">
                      <p:stCondLst>
                        <p:cond delay="indefinite"/>
                      </p:stCondLst>
                      <p:childTnLst>
                        <p:par>
                          <p:cTn id="39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0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03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0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5" fill="hold" nodeType="clickPar">
                      <p:stCondLst>
                        <p:cond delay="indefinite"/>
                      </p:stCondLst>
                      <p:childTnLst>
                        <p:par>
                          <p:cTn id="39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0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09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1" fill="hold" nodeType="clickPar">
                      <p:stCondLst>
                        <p:cond delay="indefinite"/>
                      </p:stCondLst>
                      <p:childTnLst>
                        <p:par>
                          <p:cTn id="39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1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4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15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6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91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8" fill="hold" nodeType="clickPar">
                      <p:stCondLst>
                        <p:cond delay="0"/>
                      </p:stCondLst>
                      <p:childTnLst>
                        <p:par>
                          <p:cTn id="39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2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2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22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4" fill="hold" nodeType="clickPar">
                      <p:stCondLst>
                        <p:cond delay="indefinite"/>
                      </p:stCondLst>
                      <p:childTnLst>
                        <p:par>
                          <p:cTn id="39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2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2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2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0" fill="hold" nodeType="clickPar">
                      <p:stCondLst>
                        <p:cond delay="indefinite"/>
                      </p:stCondLst>
                      <p:childTnLst>
                        <p:par>
                          <p:cTn id="39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3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3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34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6" fill="hold" nodeType="clickPar">
                      <p:stCondLst>
                        <p:cond delay="indefinite"/>
                      </p:stCondLst>
                      <p:childTnLst>
                        <p:par>
                          <p:cTn id="39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3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3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40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2" fill="hold" nodeType="clickPar">
                      <p:stCondLst>
                        <p:cond delay="indefinite"/>
                      </p:stCondLst>
                      <p:childTnLst>
                        <p:par>
                          <p:cTn id="39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4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4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46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8" fill="hold" nodeType="clickPar">
                      <p:stCondLst>
                        <p:cond delay="indefinite"/>
                      </p:stCondLst>
                      <p:childTnLst>
                        <p:par>
                          <p:cTn id="39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5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52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4" fill="hold" nodeType="clickPar">
                      <p:stCondLst>
                        <p:cond delay="indefinite"/>
                      </p:stCondLst>
                      <p:childTnLst>
                        <p:par>
                          <p:cTn id="39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5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5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0" fill="hold" nodeType="clickPar">
                      <p:stCondLst>
                        <p:cond delay="indefinite"/>
                      </p:stCondLst>
                      <p:childTnLst>
                        <p:par>
                          <p:cTn id="39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64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6" fill="hold" nodeType="clickPar">
                      <p:stCondLst>
                        <p:cond delay="indefinite"/>
                      </p:stCondLst>
                      <p:childTnLst>
                        <p:par>
                          <p:cTn id="39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70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2" fill="hold" nodeType="clickPar">
                      <p:stCondLst>
                        <p:cond delay="indefinite"/>
                      </p:stCondLst>
                      <p:childTnLst>
                        <p:par>
                          <p:cTn id="39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7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76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8" fill="hold" nodeType="clickPar">
                      <p:stCondLst>
                        <p:cond delay="indefinite"/>
                      </p:stCondLst>
                      <p:childTnLst>
                        <p:par>
                          <p:cTn id="39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8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82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4" fill="hold" nodeType="clickPar">
                      <p:stCondLst>
                        <p:cond delay="indefinite"/>
                      </p:stCondLst>
                      <p:childTnLst>
                        <p:par>
                          <p:cTn id="39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8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8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0" fill="hold" nodeType="clickPar">
                      <p:stCondLst>
                        <p:cond delay="indefinite"/>
                      </p:stCondLst>
                      <p:childTnLst>
                        <p:par>
                          <p:cTn id="39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9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94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6" fill="hold" nodeType="clickPar">
                      <p:stCondLst>
                        <p:cond delay="indefinite"/>
                      </p:stCondLst>
                      <p:childTnLst>
                        <p:par>
                          <p:cTn id="39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9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00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2" fill="hold" nodeType="clickPar">
                      <p:stCondLst>
                        <p:cond delay="indefinite"/>
                      </p:stCondLst>
                      <p:childTnLst>
                        <p:par>
                          <p:cTn id="40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0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06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8" fill="hold" nodeType="clickPar">
                      <p:stCondLst>
                        <p:cond delay="indefinite"/>
                      </p:stCondLst>
                      <p:childTnLst>
                        <p:par>
                          <p:cTn id="40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12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1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4" fill="hold" nodeType="clickPar">
                      <p:stCondLst>
                        <p:cond delay="indefinite"/>
                      </p:stCondLst>
                      <p:childTnLst>
                        <p:par>
                          <p:cTn id="40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1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1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0" fill="hold" nodeType="clickPar">
                      <p:stCondLst>
                        <p:cond delay="indefinite"/>
                      </p:stCondLst>
                      <p:childTnLst>
                        <p:par>
                          <p:cTn id="40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2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24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6" fill="hold" nodeType="clickPar">
                      <p:stCondLst>
                        <p:cond delay="indefinite"/>
                      </p:stCondLst>
                      <p:childTnLst>
                        <p:par>
                          <p:cTn id="40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2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30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2" fill="hold" nodeType="clickPar">
                      <p:stCondLst>
                        <p:cond delay="indefinite"/>
                      </p:stCondLst>
                      <p:childTnLst>
                        <p:par>
                          <p:cTn id="40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3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36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8" fill="hold" nodeType="clickPar">
                      <p:stCondLst>
                        <p:cond delay="indefinite"/>
                      </p:stCondLst>
                      <p:childTnLst>
                        <p:par>
                          <p:cTn id="40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4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42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4" fill="hold" nodeType="clickPar">
                      <p:stCondLst>
                        <p:cond delay="indefinite"/>
                      </p:stCondLst>
                      <p:childTnLst>
                        <p:par>
                          <p:cTn id="40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4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7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4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0" fill="hold" nodeType="clickPar">
                      <p:stCondLst>
                        <p:cond delay="indefinite"/>
                      </p:stCondLst>
                      <p:childTnLst>
                        <p:par>
                          <p:cTn id="40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5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54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6" fill="hold" nodeType="clickPar">
                      <p:stCondLst>
                        <p:cond delay="indefinite"/>
                      </p:stCondLst>
                      <p:childTnLst>
                        <p:par>
                          <p:cTn id="40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5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9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60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06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3" fill="hold" nodeType="clickPar">
                      <p:stCondLst>
                        <p:cond delay="0"/>
                      </p:stCondLst>
                      <p:childTnLst>
                        <p:par>
                          <p:cTn id="40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6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6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67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9" fill="hold" nodeType="clickPar">
                      <p:stCondLst>
                        <p:cond delay="indefinite"/>
                      </p:stCondLst>
                      <p:childTnLst>
                        <p:par>
                          <p:cTn id="40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7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7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7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5" fill="hold" nodeType="clickPar">
                      <p:stCondLst>
                        <p:cond delay="indefinite"/>
                      </p:stCondLst>
                      <p:childTnLst>
                        <p:par>
                          <p:cTn id="40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7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7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79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1" fill="hold" nodeType="clickPar">
                      <p:stCondLst>
                        <p:cond delay="indefinite"/>
                      </p:stCondLst>
                      <p:childTnLst>
                        <p:par>
                          <p:cTn id="40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8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8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85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7" fill="hold" nodeType="clickPar">
                      <p:stCondLst>
                        <p:cond delay="indefinite"/>
                      </p:stCondLst>
                      <p:childTnLst>
                        <p:par>
                          <p:cTn id="40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8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9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91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3" fill="hold" nodeType="clickPar">
                      <p:stCondLst>
                        <p:cond delay="indefinite"/>
                      </p:stCondLst>
                      <p:childTnLst>
                        <p:par>
                          <p:cTn id="40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9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9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97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9" fill="hold" nodeType="clickPar">
                      <p:stCondLst>
                        <p:cond delay="indefinite"/>
                      </p:stCondLst>
                      <p:childTnLst>
                        <p:par>
                          <p:cTn id="4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0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0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0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5" fill="hold" nodeType="clickPar">
                      <p:stCondLst>
                        <p:cond delay="indefinite"/>
                      </p:stCondLst>
                      <p:childTnLst>
                        <p:par>
                          <p:cTn id="4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0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09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1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1" fill="hold" nodeType="clickPar">
                      <p:stCondLst>
                        <p:cond delay="indefinite"/>
                      </p:stCondLst>
                      <p:childTnLst>
                        <p:par>
                          <p:cTn id="4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1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15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1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7" fill="hold" nodeType="clickPar">
                      <p:stCondLst>
                        <p:cond delay="indefinite"/>
                      </p:stCondLst>
                      <p:childTnLst>
                        <p:par>
                          <p:cTn id="4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21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3" fill="hold" nodeType="clickPar">
                      <p:stCondLst>
                        <p:cond delay="indefinite"/>
                      </p:stCondLst>
                      <p:childTnLst>
                        <p:par>
                          <p:cTn id="4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2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27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9" fill="hold" nodeType="clickPar">
                      <p:stCondLst>
                        <p:cond delay="indefinite"/>
                      </p:stCondLst>
                      <p:childTnLst>
                        <p:par>
                          <p:cTn id="4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3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3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5" fill="hold" nodeType="clickPar">
                      <p:stCondLst>
                        <p:cond delay="indefinite"/>
                      </p:stCondLst>
                      <p:childTnLst>
                        <p:par>
                          <p:cTn id="4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3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39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1" fill="hold" nodeType="clickPar">
                      <p:stCondLst>
                        <p:cond delay="indefinite"/>
                      </p:stCondLst>
                      <p:childTnLst>
                        <p:par>
                          <p:cTn id="4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4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45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7" fill="hold" nodeType="clickPar">
                      <p:stCondLst>
                        <p:cond delay="indefinite"/>
                      </p:stCondLst>
                      <p:childTnLst>
                        <p:par>
                          <p:cTn id="4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4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51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3" fill="hold" nodeType="clickPar">
                      <p:stCondLst>
                        <p:cond delay="indefinite"/>
                      </p:stCondLst>
                      <p:childTnLst>
                        <p:par>
                          <p:cTn id="4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5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57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9" fill="hold" nodeType="clickPar">
                      <p:stCondLst>
                        <p:cond delay="indefinite"/>
                      </p:stCondLst>
                      <p:childTnLst>
                        <p:par>
                          <p:cTn id="4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6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6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6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5" fill="hold" nodeType="clickPar">
                      <p:stCondLst>
                        <p:cond delay="indefinite"/>
                      </p:stCondLst>
                      <p:childTnLst>
                        <p:par>
                          <p:cTn id="4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6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69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1" fill="hold" nodeType="clickPar">
                      <p:stCondLst>
                        <p:cond delay="indefinite"/>
                      </p:stCondLst>
                      <p:childTnLst>
                        <p:par>
                          <p:cTn id="4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7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75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7" fill="hold" nodeType="clickPar">
                      <p:stCondLst>
                        <p:cond delay="indefinite"/>
                      </p:stCondLst>
                      <p:childTnLst>
                        <p:par>
                          <p:cTn id="4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7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81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3" fill="hold" nodeType="clickPar">
                      <p:stCondLst>
                        <p:cond delay="indefinite"/>
                      </p:stCondLst>
                      <p:childTnLst>
                        <p:par>
                          <p:cTn id="4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8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87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9" fill="hold" nodeType="clickPar">
                      <p:stCondLst>
                        <p:cond delay="indefinite"/>
                      </p:stCondLst>
                      <p:childTnLst>
                        <p:par>
                          <p:cTn id="4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9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9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5" fill="hold" nodeType="clickPar">
                      <p:stCondLst>
                        <p:cond delay="indefinite"/>
                      </p:stCondLst>
                      <p:childTnLst>
                        <p:par>
                          <p:cTn id="4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9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99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0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1" fill="hold" nodeType="clickPar">
                      <p:stCondLst>
                        <p:cond delay="indefinite"/>
                      </p:stCondLst>
                      <p:childTnLst>
                        <p:par>
                          <p:cTn id="4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4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05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20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08" fill="hold" nodeType="clickPar">
                      <p:stCondLst>
                        <p:cond delay="0"/>
                      </p:stCondLst>
                      <p:childTnLst>
                        <p:par>
                          <p:cTn id="4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1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12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1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4" fill="hold" nodeType="clickPar">
                      <p:stCondLst>
                        <p:cond delay="indefinite"/>
                      </p:stCondLst>
                      <p:childTnLst>
                        <p:par>
                          <p:cTn id="4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1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18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1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0" fill="hold" nodeType="clickPar">
                      <p:stCondLst>
                        <p:cond delay="indefinite"/>
                      </p:stCondLst>
                      <p:childTnLst>
                        <p:par>
                          <p:cTn id="4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2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2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24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6" fill="hold" nodeType="clickPar">
                      <p:stCondLst>
                        <p:cond delay="indefinite"/>
                      </p:stCondLst>
                      <p:childTnLst>
                        <p:par>
                          <p:cTn id="4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2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2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3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2" fill="hold" nodeType="clickPar">
                      <p:stCondLst>
                        <p:cond delay="indefinite"/>
                      </p:stCondLst>
                      <p:childTnLst>
                        <p:par>
                          <p:cTn id="4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3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3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36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8" fill="hold" nodeType="clickPar">
                      <p:stCondLst>
                        <p:cond delay="indefinite"/>
                      </p:stCondLst>
                      <p:childTnLst>
                        <p:par>
                          <p:cTn id="4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4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4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42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4" fill="hold" nodeType="clickPar">
                      <p:stCondLst>
                        <p:cond delay="indefinite"/>
                      </p:stCondLst>
                      <p:childTnLst>
                        <p:par>
                          <p:cTn id="4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4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4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48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0" fill="hold" nodeType="clickPar">
                      <p:stCondLst>
                        <p:cond delay="indefinite"/>
                      </p:stCondLst>
                      <p:childTnLst>
                        <p:par>
                          <p:cTn id="4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5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54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6" fill="hold" nodeType="clickPar">
                      <p:stCondLst>
                        <p:cond delay="indefinite"/>
                      </p:stCondLst>
                      <p:childTnLst>
                        <p:par>
                          <p:cTn id="4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5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6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2" fill="hold" nodeType="clickPar">
                      <p:stCondLst>
                        <p:cond delay="indefinite"/>
                      </p:stCondLst>
                      <p:childTnLst>
                        <p:par>
                          <p:cTn id="4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6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66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8" fill="hold" nodeType="clickPar">
                      <p:stCondLst>
                        <p:cond delay="indefinite"/>
                      </p:stCondLst>
                      <p:childTnLst>
                        <p:par>
                          <p:cTn id="4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7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72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4" fill="hold" nodeType="clickPar">
                      <p:stCondLst>
                        <p:cond delay="indefinite"/>
                      </p:stCondLst>
                      <p:childTnLst>
                        <p:par>
                          <p:cTn id="4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7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78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0" fill="hold" nodeType="clickPar">
                      <p:stCondLst>
                        <p:cond delay="indefinite"/>
                      </p:stCondLst>
                      <p:childTnLst>
                        <p:par>
                          <p:cTn id="4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84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8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6" fill="hold" nodeType="clickPar">
                      <p:stCondLst>
                        <p:cond delay="indefinite"/>
                      </p:stCondLst>
                      <p:childTnLst>
                        <p:par>
                          <p:cTn id="4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8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9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2" fill="hold" nodeType="clickPar">
                      <p:stCondLst>
                        <p:cond delay="indefinite"/>
                      </p:stCondLst>
                      <p:childTnLst>
                        <p:par>
                          <p:cTn id="4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9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96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8" fill="hold" nodeType="clickPar">
                      <p:stCondLst>
                        <p:cond delay="indefinite"/>
                      </p:stCondLst>
                      <p:childTnLst>
                        <p:par>
                          <p:cTn id="4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0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02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4" fill="hold" nodeType="clickPar">
                      <p:stCondLst>
                        <p:cond delay="indefinite"/>
                      </p:stCondLst>
                      <p:childTnLst>
                        <p:par>
                          <p:cTn id="4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0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08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0" fill="hold" nodeType="clickPar">
                      <p:stCondLst>
                        <p:cond delay="indefinite"/>
                      </p:stCondLst>
                      <p:childTnLst>
                        <p:par>
                          <p:cTn id="4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14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1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6" fill="hold" nodeType="clickPar">
                      <p:stCondLst>
                        <p:cond delay="indefinite"/>
                      </p:stCondLst>
                      <p:childTnLst>
                        <p:par>
                          <p:cTn id="4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1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2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2" fill="hold" nodeType="clickPar">
                      <p:stCondLst>
                        <p:cond delay="indefinite"/>
                      </p:stCondLst>
                      <p:childTnLst>
                        <p:par>
                          <p:cTn id="4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2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26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8" fill="hold" nodeType="clickPar">
                      <p:stCondLst>
                        <p:cond delay="indefinite"/>
                      </p:stCondLst>
                      <p:childTnLst>
                        <p:par>
                          <p:cTn id="4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3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32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3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4" fill="hold" nodeType="clickPar">
                      <p:stCondLst>
                        <p:cond delay="indefinite"/>
                      </p:stCondLst>
                      <p:childTnLst>
                        <p:par>
                          <p:cTn id="43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3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7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38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3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0" fill="hold" nodeType="clickPar">
                      <p:stCondLst>
                        <p:cond delay="indefinite"/>
                      </p:stCondLst>
                      <p:childTnLst>
                        <p:par>
                          <p:cTn id="4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4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44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5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6" fill="hold" nodeType="clickPar">
                      <p:stCondLst>
                        <p:cond delay="indefinite"/>
                      </p:stCondLst>
                      <p:childTnLst>
                        <p:par>
                          <p:cTn id="4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4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5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435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3" fill="hold" nodeType="clickPar">
                      <p:stCondLst>
                        <p:cond delay="0"/>
                      </p:stCondLst>
                      <p:childTnLst>
                        <p:par>
                          <p:cTn id="4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5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5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57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9" fill="hold" nodeType="clickPar">
                      <p:stCondLst>
                        <p:cond delay="indefinite"/>
                      </p:stCondLst>
                      <p:childTnLst>
                        <p:par>
                          <p:cTn id="4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6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6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63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6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5" fill="hold" nodeType="clickPar">
                      <p:stCondLst>
                        <p:cond delay="indefinite"/>
                      </p:stCondLst>
                      <p:childTnLst>
                        <p:par>
                          <p:cTn id="4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6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6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6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1" fill="hold" nodeType="clickPar">
                      <p:stCondLst>
                        <p:cond delay="indefinite"/>
                      </p:stCondLst>
                      <p:childTnLst>
                        <p:par>
                          <p:cTn id="43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7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7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75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7" fill="hold" nodeType="clickPar">
                      <p:stCondLst>
                        <p:cond delay="indefinite"/>
                      </p:stCondLst>
                      <p:childTnLst>
                        <p:par>
                          <p:cTn id="43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7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8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81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3" fill="hold" nodeType="clickPar">
                      <p:stCondLst>
                        <p:cond delay="indefinite"/>
                      </p:stCondLst>
                      <p:childTnLst>
                        <p:par>
                          <p:cTn id="4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8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8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87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9" fill="hold" nodeType="clickPar">
                      <p:stCondLst>
                        <p:cond delay="indefinite"/>
                      </p:stCondLst>
                      <p:childTnLst>
                        <p:par>
                          <p:cTn id="43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9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9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93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5" fill="hold" nodeType="clickPar">
                      <p:stCondLst>
                        <p:cond delay="indefinite"/>
                      </p:stCondLst>
                      <p:childTnLst>
                        <p:par>
                          <p:cTn id="43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9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9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1" fill="hold" nodeType="clickPar">
                      <p:stCondLst>
                        <p:cond delay="indefinite"/>
                      </p:stCondLst>
                      <p:childTnLst>
                        <p:par>
                          <p:cTn id="44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0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05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7" fill="hold" nodeType="clickPar">
                      <p:stCondLst>
                        <p:cond delay="indefinite"/>
                      </p:stCondLst>
                      <p:childTnLst>
                        <p:par>
                          <p:cTn id="44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0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11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1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3" fill="hold" nodeType="clickPar">
                      <p:stCondLst>
                        <p:cond delay="indefinite"/>
                      </p:stCondLst>
                      <p:childTnLst>
                        <p:par>
                          <p:cTn id="44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1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17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1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9" fill="hold" nodeType="clickPar">
                      <p:stCondLst>
                        <p:cond delay="indefinite"/>
                      </p:stCondLst>
                      <p:childTnLst>
                        <p:par>
                          <p:cTn id="4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2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23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5" fill="hold" nodeType="clickPar">
                      <p:stCondLst>
                        <p:cond delay="indefinite"/>
                      </p:stCondLst>
                      <p:childTnLst>
                        <p:par>
                          <p:cTn id="44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2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2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1" fill="hold" nodeType="clickPar">
                      <p:stCondLst>
                        <p:cond delay="indefinite"/>
                      </p:stCondLst>
                      <p:childTnLst>
                        <p:par>
                          <p:cTn id="44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3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35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7" fill="hold" nodeType="clickPar">
                      <p:stCondLst>
                        <p:cond delay="indefinite"/>
                      </p:stCondLst>
                      <p:childTnLst>
                        <p:par>
                          <p:cTn id="44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3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41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3" fill="hold" nodeType="clickPar">
                      <p:stCondLst>
                        <p:cond delay="indefinite"/>
                      </p:stCondLst>
                      <p:childTnLst>
                        <p:par>
                          <p:cTn id="44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4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47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9" fill="hold" nodeType="clickPar">
                      <p:stCondLst>
                        <p:cond delay="indefinite"/>
                      </p:stCondLst>
                      <p:childTnLst>
                        <p:par>
                          <p:cTn id="44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5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53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5" fill="hold" nodeType="clickPar">
                      <p:stCondLst>
                        <p:cond delay="indefinite"/>
                      </p:stCondLst>
                      <p:childTnLst>
                        <p:par>
                          <p:cTn id="44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5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5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6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1" fill="hold" nodeType="clickPar">
                      <p:stCondLst>
                        <p:cond delay="indefinite"/>
                      </p:stCondLst>
                      <p:childTnLst>
                        <p:par>
                          <p:cTn id="44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6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65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6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7" fill="hold" nodeType="clickPar">
                      <p:stCondLst>
                        <p:cond delay="indefinite"/>
                      </p:stCondLst>
                      <p:childTnLst>
                        <p:par>
                          <p:cTn id="44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6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71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3" fill="hold" nodeType="clickPar">
                      <p:stCondLst>
                        <p:cond delay="indefinite"/>
                      </p:stCondLst>
                      <p:childTnLst>
                        <p:par>
                          <p:cTn id="44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7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77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9" fill="hold" nodeType="clickPar">
                      <p:stCondLst>
                        <p:cond delay="indefinite"/>
                      </p:stCondLst>
                      <p:childTnLst>
                        <p:par>
                          <p:cTn id="44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8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2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83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5" fill="hold" nodeType="clickPar">
                      <p:stCondLst>
                        <p:cond delay="indefinite"/>
                      </p:stCondLst>
                      <p:childTnLst>
                        <p:par>
                          <p:cTn id="44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8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8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1" fill="hold" nodeType="clickPar">
                      <p:stCondLst>
                        <p:cond delay="indefinite"/>
                      </p:stCondLst>
                      <p:childTnLst>
                        <p:par>
                          <p:cTn id="44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9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95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6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49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8" fill="hold" nodeType="clickPar">
                      <p:stCondLst>
                        <p:cond delay="0"/>
                      </p:stCondLst>
                      <p:childTnLst>
                        <p:par>
                          <p:cTn id="44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0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0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02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4" fill="hold" nodeType="clickPar">
                      <p:stCondLst>
                        <p:cond delay="indefinite"/>
                      </p:stCondLst>
                      <p:childTnLst>
                        <p:par>
                          <p:cTn id="45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0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0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08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0" fill="hold" nodeType="clickPar">
                      <p:stCondLst>
                        <p:cond delay="indefinite"/>
                      </p:stCondLst>
                      <p:childTnLst>
                        <p:par>
                          <p:cTn id="45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1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1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14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6" fill="hold" nodeType="clickPar">
                      <p:stCondLst>
                        <p:cond delay="indefinite"/>
                      </p:stCondLst>
                      <p:childTnLst>
                        <p:par>
                          <p:cTn id="45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1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1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20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2" fill="hold" nodeType="clickPar">
                      <p:stCondLst>
                        <p:cond delay="indefinite"/>
                      </p:stCondLst>
                      <p:childTnLst>
                        <p:par>
                          <p:cTn id="45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2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2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26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8" fill="hold" nodeType="clickPar">
                      <p:stCondLst>
                        <p:cond delay="indefinite"/>
                      </p:stCondLst>
                      <p:childTnLst>
                        <p:par>
                          <p:cTn id="45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3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3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32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3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4" fill="hold" nodeType="clickPar">
                      <p:stCondLst>
                        <p:cond delay="indefinite"/>
                      </p:stCondLst>
                      <p:childTnLst>
                        <p:par>
                          <p:cTn id="45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3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3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38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3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0" fill="hold" nodeType="clickPar">
                      <p:stCondLst>
                        <p:cond delay="indefinite"/>
                      </p:stCondLst>
                      <p:childTnLst>
                        <p:par>
                          <p:cTn id="45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4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44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4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6" fill="hold" nodeType="clickPar">
                      <p:stCondLst>
                        <p:cond delay="indefinite"/>
                      </p:stCondLst>
                      <p:childTnLst>
                        <p:par>
                          <p:cTn id="45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4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50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2" fill="hold" nodeType="clickPar">
                      <p:stCondLst>
                        <p:cond delay="indefinite"/>
                      </p:stCondLst>
                      <p:childTnLst>
                        <p:par>
                          <p:cTn id="45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5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56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8" fill="hold" nodeType="clickPar">
                      <p:stCondLst>
                        <p:cond delay="indefinite"/>
                      </p:stCondLst>
                      <p:childTnLst>
                        <p:par>
                          <p:cTn id="45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6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62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4" fill="hold" nodeType="clickPar">
                      <p:stCondLst>
                        <p:cond delay="indefinite"/>
                      </p:stCondLst>
                      <p:childTnLst>
                        <p:par>
                          <p:cTn id="45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6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68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0" fill="hold" nodeType="clickPar">
                      <p:stCondLst>
                        <p:cond delay="indefinite"/>
                      </p:stCondLst>
                      <p:childTnLst>
                        <p:par>
                          <p:cTn id="45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7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74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7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6" fill="hold" nodeType="clickPar">
                      <p:stCondLst>
                        <p:cond delay="indefinite"/>
                      </p:stCondLst>
                      <p:childTnLst>
                        <p:par>
                          <p:cTn id="45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7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80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2" fill="hold" nodeType="clickPar">
                      <p:stCondLst>
                        <p:cond delay="indefinite"/>
                      </p:stCondLst>
                      <p:childTnLst>
                        <p:par>
                          <p:cTn id="45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8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86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8" fill="hold" nodeType="clickPar">
                      <p:stCondLst>
                        <p:cond delay="indefinite"/>
                      </p:stCondLst>
                      <p:childTnLst>
                        <p:par>
                          <p:cTn id="45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9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92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9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4" fill="hold" nodeType="clickPar">
                      <p:stCondLst>
                        <p:cond delay="indefinite"/>
                      </p:stCondLst>
                      <p:childTnLst>
                        <p:par>
                          <p:cTn id="45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9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98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9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0" fill="hold" nodeType="clickPar">
                      <p:stCondLst>
                        <p:cond delay="indefinite"/>
                      </p:stCondLst>
                      <p:childTnLst>
                        <p:par>
                          <p:cTn id="46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0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04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6" fill="hold" nodeType="clickPar">
                      <p:stCondLst>
                        <p:cond delay="indefinite"/>
                      </p:stCondLst>
                      <p:childTnLst>
                        <p:par>
                          <p:cTn id="46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0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10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2" fill="hold" nodeType="clickPar">
                      <p:stCondLst>
                        <p:cond delay="indefinite"/>
                      </p:stCondLst>
                      <p:childTnLst>
                        <p:par>
                          <p:cTn id="46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1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16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8" fill="hold" nodeType="clickPar">
                      <p:stCondLst>
                        <p:cond delay="indefinite"/>
                      </p:stCondLst>
                      <p:childTnLst>
                        <p:par>
                          <p:cTn id="46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2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22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4" fill="hold" nodeType="clickPar">
                      <p:stCondLst>
                        <p:cond delay="indefinite"/>
                      </p:stCondLst>
                      <p:childTnLst>
                        <p:par>
                          <p:cTn id="46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2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28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0" fill="hold" nodeType="clickPar">
                      <p:stCondLst>
                        <p:cond delay="indefinite"/>
                      </p:stCondLst>
                      <p:childTnLst>
                        <p:par>
                          <p:cTn id="46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3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3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34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6" fill="hold" nodeType="clickPar">
                      <p:stCondLst>
                        <p:cond delay="indefinite"/>
                      </p:stCondLst>
                      <p:childTnLst>
                        <p:par>
                          <p:cTn id="46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3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40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4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464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43" fill="hold" nodeType="clickPar">
                      <p:stCondLst>
                        <p:cond delay="0"/>
                      </p:stCondLst>
                      <p:childTnLst>
                        <p:par>
                          <p:cTn id="46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4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4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47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4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9" fill="hold" nodeType="clickPar">
                      <p:stCondLst>
                        <p:cond delay="indefinite"/>
                      </p:stCondLst>
                      <p:childTnLst>
                        <p:par>
                          <p:cTn id="46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5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5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53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5" fill="hold" nodeType="clickPar">
                      <p:stCondLst>
                        <p:cond delay="indefinite"/>
                      </p:stCondLst>
                      <p:childTnLst>
                        <p:par>
                          <p:cTn id="46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5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5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59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6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1" fill="hold" nodeType="clickPar">
                      <p:stCondLst>
                        <p:cond delay="indefinite"/>
                      </p:stCondLst>
                      <p:childTnLst>
                        <p:par>
                          <p:cTn id="46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6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6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65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6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7" fill="hold" nodeType="clickPar">
                      <p:stCondLst>
                        <p:cond delay="indefinite"/>
                      </p:stCondLst>
                      <p:childTnLst>
                        <p:par>
                          <p:cTn id="46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6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7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71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3" fill="hold" nodeType="clickPar">
                      <p:stCondLst>
                        <p:cond delay="indefinite"/>
                      </p:stCondLst>
                      <p:childTnLst>
                        <p:par>
                          <p:cTn id="46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7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7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77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9" fill="hold" nodeType="clickPar">
                      <p:stCondLst>
                        <p:cond delay="indefinite"/>
                      </p:stCondLst>
                      <p:childTnLst>
                        <p:par>
                          <p:cTn id="46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8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8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83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5" fill="hold" nodeType="clickPar">
                      <p:stCondLst>
                        <p:cond delay="indefinite"/>
                      </p:stCondLst>
                      <p:childTnLst>
                        <p:par>
                          <p:cTn id="46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8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89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9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1" fill="hold" nodeType="clickPar">
                      <p:stCondLst>
                        <p:cond delay="indefinite"/>
                      </p:stCondLst>
                      <p:childTnLst>
                        <p:par>
                          <p:cTn id="46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9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95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9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7" fill="hold" nodeType="clickPar">
                      <p:stCondLst>
                        <p:cond delay="indefinite"/>
                      </p:stCondLst>
                      <p:childTnLst>
                        <p:par>
                          <p:cTn id="46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9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01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3" fill="hold" nodeType="clickPar">
                      <p:stCondLst>
                        <p:cond delay="indefinite"/>
                      </p:stCondLst>
                      <p:childTnLst>
                        <p:par>
                          <p:cTn id="47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0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07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9" fill="hold" nodeType="clickPar">
                      <p:stCondLst>
                        <p:cond delay="indefinite"/>
                      </p:stCondLst>
                      <p:childTnLst>
                        <p:par>
                          <p:cTn id="47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1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13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1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5" fill="hold" nodeType="clickPar">
                      <p:stCondLst>
                        <p:cond delay="indefinite"/>
                      </p:stCondLst>
                      <p:childTnLst>
                        <p:par>
                          <p:cTn id="47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1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19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1" fill="hold" nodeType="clickPar">
                      <p:stCondLst>
                        <p:cond delay="indefinite"/>
                      </p:stCondLst>
                      <p:childTnLst>
                        <p:par>
                          <p:cTn id="47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2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25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7" fill="hold" nodeType="clickPar">
                      <p:stCondLst>
                        <p:cond delay="indefinite"/>
                      </p:stCondLst>
                      <p:childTnLst>
                        <p:par>
                          <p:cTn id="47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2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31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3" fill="hold" nodeType="clickPar">
                      <p:stCondLst>
                        <p:cond delay="indefinite"/>
                      </p:stCondLst>
                      <p:childTnLst>
                        <p:par>
                          <p:cTn id="47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3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37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9" fill="hold" nodeType="clickPar">
                      <p:stCondLst>
                        <p:cond delay="indefinite"/>
                      </p:stCondLst>
                      <p:childTnLst>
                        <p:par>
                          <p:cTn id="47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4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43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4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5" fill="hold" nodeType="clickPar">
                      <p:stCondLst>
                        <p:cond delay="indefinite"/>
                      </p:stCondLst>
                      <p:childTnLst>
                        <p:par>
                          <p:cTn id="47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49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1" fill="hold" nodeType="clickPar">
                      <p:stCondLst>
                        <p:cond delay="indefinite"/>
                      </p:stCondLst>
                      <p:childTnLst>
                        <p:par>
                          <p:cTn id="47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5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55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7" fill="hold" nodeType="clickPar">
                      <p:stCondLst>
                        <p:cond delay="indefinite"/>
                      </p:stCondLst>
                      <p:childTnLst>
                        <p:par>
                          <p:cTn id="47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5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61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3" fill="hold" nodeType="clickPar">
                      <p:stCondLst>
                        <p:cond delay="indefinite"/>
                      </p:stCondLst>
                      <p:childTnLst>
                        <p:par>
                          <p:cTn id="47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6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67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9" fill="hold" nodeType="clickPar">
                      <p:stCondLst>
                        <p:cond delay="indefinite"/>
                      </p:stCondLst>
                      <p:childTnLst>
                        <p:par>
                          <p:cTn id="47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7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73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5" fill="hold" nodeType="clickPar">
                      <p:stCondLst>
                        <p:cond delay="indefinite"/>
                      </p:stCondLst>
                      <p:childTnLst>
                        <p:par>
                          <p:cTn id="47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7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8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79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8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1" fill="hold" nodeType="clickPar">
                      <p:stCondLst>
                        <p:cond delay="indefinite"/>
                      </p:stCondLst>
                      <p:childTnLst>
                        <p:par>
                          <p:cTn id="47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85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8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78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88" fill="hold" nodeType="clickPar">
                      <p:stCondLst>
                        <p:cond delay="0"/>
                      </p:stCondLst>
                      <p:childTnLst>
                        <p:par>
                          <p:cTn id="47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9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9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92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9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4" fill="hold" nodeType="clickPar">
                      <p:stCondLst>
                        <p:cond delay="indefinite"/>
                      </p:stCondLst>
                      <p:childTnLst>
                        <p:par>
                          <p:cTn id="47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9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9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98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9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0" fill="hold" nodeType="clickPar">
                      <p:stCondLst>
                        <p:cond delay="indefinite"/>
                      </p:stCondLst>
                      <p:childTnLst>
                        <p:par>
                          <p:cTn id="48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0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0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04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0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6" fill="hold" nodeType="clickPar">
                      <p:stCondLst>
                        <p:cond delay="indefinite"/>
                      </p:stCondLst>
                      <p:childTnLst>
                        <p:par>
                          <p:cTn id="48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0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0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10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2" fill="hold" nodeType="clickPar">
                      <p:stCondLst>
                        <p:cond delay="indefinite"/>
                      </p:stCondLst>
                      <p:childTnLst>
                        <p:par>
                          <p:cTn id="48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1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1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1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8" fill="hold" nodeType="clickPar">
                      <p:stCondLst>
                        <p:cond delay="indefinite"/>
                      </p:stCondLst>
                      <p:childTnLst>
                        <p:par>
                          <p:cTn id="48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2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2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22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4" fill="hold" nodeType="clickPar">
                      <p:stCondLst>
                        <p:cond delay="indefinite"/>
                      </p:stCondLst>
                      <p:childTnLst>
                        <p:par>
                          <p:cTn id="48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2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2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28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0" fill="hold" nodeType="clickPar">
                      <p:stCondLst>
                        <p:cond delay="indefinite"/>
                      </p:stCondLst>
                      <p:childTnLst>
                        <p:par>
                          <p:cTn id="48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3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34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3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6" fill="hold" nodeType="clickPar">
                      <p:stCondLst>
                        <p:cond delay="indefinite"/>
                      </p:stCondLst>
                      <p:childTnLst>
                        <p:par>
                          <p:cTn id="48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3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40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4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2" fill="hold" nodeType="clickPar">
                      <p:stCondLst>
                        <p:cond delay="indefinite"/>
                      </p:stCondLst>
                      <p:childTnLst>
                        <p:par>
                          <p:cTn id="48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4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4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4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8" fill="hold" nodeType="clickPar">
                      <p:stCondLst>
                        <p:cond delay="indefinite"/>
                      </p:stCondLst>
                      <p:childTnLst>
                        <p:par>
                          <p:cTn id="48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5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52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4" fill="hold" nodeType="clickPar">
                      <p:stCondLst>
                        <p:cond delay="indefinite"/>
                      </p:stCondLst>
                      <p:childTnLst>
                        <p:par>
                          <p:cTn id="48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5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58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0" fill="hold" nodeType="clickPar">
                      <p:stCondLst>
                        <p:cond delay="indefinite"/>
                      </p:stCondLst>
                      <p:childTnLst>
                        <p:par>
                          <p:cTn id="48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64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6" fill="hold" nodeType="clickPar">
                      <p:stCondLst>
                        <p:cond delay="indefinite"/>
                      </p:stCondLst>
                      <p:childTnLst>
                        <p:par>
                          <p:cTn id="48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70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2" fill="hold" nodeType="clickPar">
                      <p:stCondLst>
                        <p:cond delay="indefinite"/>
                      </p:stCondLst>
                      <p:childTnLst>
                        <p:par>
                          <p:cTn id="48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7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7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8" fill="hold" nodeType="clickPar">
                      <p:stCondLst>
                        <p:cond delay="indefinite"/>
                      </p:stCondLst>
                      <p:childTnLst>
                        <p:par>
                          <p:cTn id="48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8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82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8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4" fill="hold" nodeType="clickPar">
                      <p:stCondLst>
                        <p:cond delay="indefinite"/>
                      </p:stCondLst>
                      <p:childTnLst>
                        <p:par>
                          <p:cTn id="48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8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88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8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0" fill="hold" nodeType="clickPar">
                      <p:stCondLst>
                        <p:cond delay="indefinite"/>
                      </p:stCondLst>
                      <p:childTnLst>
                        <p:par>
                          <p:cTn id="48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9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94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9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6" fill="hold" nodeType="clickPar">
                      <p:stCondLst>
                        <p:cond delay="indefinite"/>
                      </p:stCondLst>
                      <p:childTnLst>
                        <p:par>
                          <p:cTn id="48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9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00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0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2" fill="hold" nodeType="clickPar">
                      <p:stCondLst>
                        <p:cond delay="indefinite"/>
                      </p:stCondLst>
                      <p:childTnLst>
                        <p:par>
                          <p:cTn id="49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0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0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0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8" fill="hold" nodeType="clickPar">
                      <p:stCondLst>
                        <p:cond delay="indefinite"/>
                      </p:stCondLst>
                      <p:childTnLst>
                        <p:par>
                          <p:cTn id="49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1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12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4" fill="hold" nodeType="clickPar">
                      <p:stCondLst>
                        <p:cond delay="indefinite"/>
                      </p:stCondLst>
                      <p:childTnLst>
                        <p:par>
                          <p:cTn id="49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1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18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0" fill="hold" nodeType="clickPar">
                      <p:stCondLst>
                        <p:cond delay="indefinite"/>
                      </p:stCondLst>
                      <p:childTnLst>
                        <p:par>
                          <p:cTn id="49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2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24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6" fill="hold" nodeType="clickPar">
                      <p:stCondLst>
                        <p:cond delay="indefinite"/>
                      </p:stCondLst>
                      <p:childTnLst>
                        <p:par>
                          <p:cTn id="49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2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30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31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93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3" fill="hold" nodeType="clickPar">
                      <p:stCondLst>
                        <p:cond delay="0"/>
                      </p:stCondLst>
                      <p:childTnLst>
                        <p:par>
                          <p:cTn id="49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3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3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37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3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9" fill="hold" nodeType="clickPar">
                      <p:stCondLst>
                        <p:cond delay="indefinite"/>
                      </p:stCondLst>
                      <p:childTnLst>
                        <p:par>
                          <p:cTn id="49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4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4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43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5" fill="hold" nodeType="clickPar">
                      <p:stCondLst>
                        <p:cond delay="indefinite"/>
                      </p:stCondLst>
                      <p:childTnLst>
                        <p:par>
                          <p:cTn id="49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47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4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49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1" fill="hold" nodeType="clickPar">
                      <p:stCondLst>
                        <p:cond delay="indefinite"/>
                      </p:stCondLst>
                      <p:childTnLst>
                        <p:par>
                          <p:cTn id="49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53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5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55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7" fill="hold" nodeType="clickPar">
                      <p:stCondLst>
                        <p:cond delay="indefinite"/>
                      </p:stCondLst>
                      <p:childTnLst>
                        <p:par>
                          <p:cTn id="49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59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6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61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3" fill="hold" nodeType="clickPar">
                      <p:stCondLst>
                        <p:cond delay="indefinite"/>
                      </p:stCondLst>
                      <p:childTnLst>
                        <p:par>
                          <p:cTn id="49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6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6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67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9" fill="hold" nodeType="clickPar">
                      <p:stCondLst>
                        <p:cond delay="indefinite"/>
                      </p:stCondLst>
                      <p:childTnLst>
                        <p:par>
                          <p:cTn id="49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71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7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73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5" fill="hold" nodeType="clickPar">
                      <p:stCondLst>
                        <p:cond delay="indefinite"/>
                      </p:stCondLst>
                      <p:childTnLst>
                        <p:par>
                          <p:cTn id="49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7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79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8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1" fill="hold" nodeType="clickPar">
                      <p:stCondLst>
                        <p:cond delay="indefinite"/>
                      </p:stCondLst>
                      <p:childTnLst>
                        <p:par>
                          <p:cTn id="49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85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8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7" fill="hold" nodeType="clickPar">
                      <p:stCondLst>
                        <p:cond delay="indefinite"/>
                      </p:stCondLst>
                      <p:childTnLst>
                        <p:par>
                          <p:cTn id="49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91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9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3" fill="hold" nodeType="clickPar">
                      <p:stCondLst>
                        <p:cond delay="indefinite"/>
                      </p:stCondLst>
                      <p:childTnLst>
                        <p:par>
                          <p:cTn id="49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9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97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9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9" fill="hold" nodeType="clickPar">
                      <p:stCondLst>
                        <p:cond delay="indefinite"/>
                      </p:stCondLst>
                      <p:childTnLst>
                        <p:par>
                          <p:cTn id="50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0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03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0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05" fill="hold" nodeType="clickPar">
                      <p:stCondLst>
                        <p:cond delay="indefinite"/>
                      </p:stCondLst>
                      <p:childTnLst>
                        <p:par>
                          <p:cTn id="50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0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09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1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1" fill="hold" nodeType="clickPar">
                      <p:stCondLst>
                        <p:cond delay="indefinite"/>
                      </p:stCondLst>
                      <p:childTnLst>
                        <p:par>
                          <p:cTn id="50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1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15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1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7" fill="hold" nodeType="clickPar">
                      <p:stCondLst>
                        <p:cond delay="indefinite"/>
                      </p:stCondLst>
                      <p:childTnLst>
                        <p:par>
                          <p:cTn id="50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1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21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3" fill="hold" nodeType="clickPar">
                      <p:stCondLst>
                        <p:cond delay="indefinite"/>
                      </p:stCondLst>
                      <p:childTnLst>
                        <p:par>
                          <p:cTn id="50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2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27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9" fill="hold" nodeType="clickPar">
                      <p:stCondLst>
                        <p:cond delay="indefinite"/>
                      </p:stCondLst>
                      <p:childTnLst>
                        <p:par>
                          <p:cTn id="50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3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33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3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5" fill="hold" nodeType="clickPar">
                      <p:stCondLst>
                        <p:cond delay="indefinite"/>
                      </p:stCondLst>
                      <p:childTnLst>
                        <p:par>
                          <p:cTn id="50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3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39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1" fill="hold" nodeType="clickPar">
                      <p:stCondLst>
                        <p:cond delay="indefinite"/>
                      </p:stCondLst>
                      <p:childTnLst>
                        <p:par>
                          <p:cTn id="50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4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45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7" fill="hold" nodeType="clickPar">
                      <p:stCondLst>
                        <p:cond delay="indefinite"/>
                      </p:stCondLst>
                      <p:childTnLst>
                        <p:par>
                          <p:cTn id="50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4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51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5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3" fill="hold" nodeType="clickPar">
                      <p:stCondLst>
                        <p:cond delay="indefinite"/>
                      </p:stCondLst>
                      <p:childTnLst>
                        <p:par>
                          <p:cTn id="50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5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57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5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9" fill="hold" nodeType="clickPar">
                      <p:stCondLst>
                        <p:cond delay="indefinite"/>
                      </p:stCondLst>
                      <p:childTnLst>
                        <p:par>
                          <p:cTn id="50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6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2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63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6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5" fill="hold" nodeType="clickPar">
                      <p:stCondLst>
                        <p:cond delay="indefinite"/>
                      </p:stCondLst>
                      <p:childTnLst>
                        <p:par>
                          <p:cTn id="50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6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8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69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1" fill="hold" nodeType="clickPar">
                      <p:stCondLst>
                        <p:cond delay="indefinite"/>
                      </p:stCondLst>
                      <p:childTnLst>
                        <p:par>
                          <p:cTn id="50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7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4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75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07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8" fill="hold" nodeType="clickPar">
                      <p:stCondLst>
                        <p:cond delay="0"/>
                      </p:stCondLst>
                      <p:childTnLst>
                        <p:par>
                          <p:cTn id="50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8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8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82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8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4" fill="hold" nodeType="clickPar">
                      <p:stCondLst>
                        <p:cond delay="indefinite"/>
                      </p:stCondLst>
                      <p:childTnLst>
                        <p:par>
                          <p:cTn id="50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8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8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88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8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0" fill="hold" nodeType="clickPar">
                      <p:stCondLst>
                        <p:cond delay="indefinite"/>
                      </p:stCondLst>
                      <p:childTnLst>
                        <p:par>
                          <p:cTn id="50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92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9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94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9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6" fill="hold" nodeType="clickPar">
                      <p:stCondLst>
                        <p:cond delay="indefinite"/>
                      </p:stCondLst>
                      <p:childTnLst>
                        <p:par>
                          <p:cTn id="50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98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9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00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0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2" fill="hold" nodeType="clickPar">
                      <p:stCondLst>
                        <p:cond delay="indefinite"/>
                      </p:stCondLst>
                      <p:childTnLst>
                        <p:par>
                          <p:cTn id="5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04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0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06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0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8" fill="hold" nodeType="clickPar">
                      <p:stCondLst>
                        <p:cond delay="indefinite"/>
                      </p:stCondLst>
                      <p:childTnLst>
                        <p:par>
                          <p:cTn id="5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10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1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12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1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4" fill="hold" nodeType="clickPar">
                      <p:stCondLst>
                        <p:cond delay="indefinite"/>
                      </p:stCondLst>
                      <p:childTnLst>
                        <p:par>
                          <p:cTn id="5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16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1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18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1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0" fill="hold" nodeType="clickPar">
                      <p:stCondLst>
                        <p:cond delay="indefinite"/>
                      </p:stCondLst>
                      <p:childTnLst>
                        <p:par>
                          <p:cTn id="5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2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24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6" fill="hold" nodeType="clickPar">
                      <p:stCondLst>
                        <p:cond delay="indefinite"/>
                      </p:stCondLst>
                      <p:childTnLst>
                        <p:par>
                          <p:cTn id="5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2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30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3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2" fill="hold" nodeType="clickPar">
                      <p:stCondLst>
                        <p:cond delay="indefinite"/>
                      </p:stCondLst>
                      <p:childTnLst>
                        <p:par>
                          <p:cTn id="5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3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36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3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8" fill="hold" nodeType="clickPar">
                      <p:stCondLst>
                        <p:cond delay="indefinite"/>
                      </p:stCondLst>
                      <p:childTnLst>
                        <p:par>
                          <p:cTn id="5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4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42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4" fill="hold" nodeType="clickPar">
                      <p:stCondLst>
                        <p:cond delay="indefinite"/>
                      </p:stCondLst>
                      <p:childTnLst>
                        <p:par>
                          <p:cTn id="5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4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48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0" fill="hold" nodeType="clickPar">
                      <p:stCondLst>
                        <p:cond delay="indefinite"/>
                      </p:stCondLst>
                      <p:childTnLst>
                        <p:par>
                          <p:cTn id="5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5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54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5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6" fill="hold" nodeType="clickPar">
                      <p:stCondLst>
                        <p:cond delay="indefinite"/>
                      </p:stCondLst>
                      <p:childTnLst>
                        <p:par>
                          <p:cTn id="5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5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60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6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2" fill="hold" nodeType="clickPar">
                      <p:stCondLst>
                        <p:cond delay="indefinite"/>
                      </p:stCondLst>
                      <p:childTnLst>
                        <p:par>
                          <p:cTn id="5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6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66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6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8" fill="hold" nodeType="clickPar">
                      <p:stCondLst>
                        <p:cond delay="indefinite"/>
                      </p:stCondLst>
                      <p:childTnLst>
                        <p:par>
                          <p:cTn id="5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7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72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4" fill="hold" nodeType="clickPar">
                      <p:stCondLst>
                        <p:cond delay="indefinite"/>
                      </p:stCondLst>
                      <p:childTnLst>
                        <p:par>
                          <p:cTn id="5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7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78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0" fill="hold" nodeType="clickPar">
                      <p:stCondLst>
                        <p:cond delay="indefinite"/>
                      </p:stCondLst>
                      <p:childTnLst>
                        <p:par>
                          <p:cTn id="5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8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84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6" fill="hold" nodeType="clickPar">
                      <p:stCondLst>
                        <p:cond delay="indefinite"/>
                      </p:stCondLst>
                      <p:childTnLst>
                        <p:par>
                          <p:cTn id="5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8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90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2" fill="hold" nodeType="clickPar">
                      <p:stCondLst>
                        <p:cond delay="indefinite"/>
                      </p:stCondLst>
                      <p:childTnLst>
                        <p:par>
                          <p:cTn id="5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9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96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8" fill="hold" nodeType="clickPar">
                      <p:stCondLst>
                        <p:cond delay="indefinite"/>
                      </p:stCondLst>
                      <p:childTnLst>
                        <p:par>
                          <p:cTn id="5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0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02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0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4" fill="hold" nodeType="clickPar">
                      <p:stCondLst>
                        <p:cond delay="indefinite"/>
                      </p:stCondLst>
                      <p:childTnLst>
                        <p:par>
                          <p:cTn id="5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0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7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08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0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0" fill="hold" nodeType="clickPar">
                      <p:stCondLst>
                        <p:cond delay="indefinite"/>
                      </p:stCondLst>
                      <p:childTnLst>
                        <p:par>
                          <p:cTn id="5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1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14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1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6" fill="hold" nodeType="clickPar">
                      <p:stCondLst>
                        <p:cond delay="indefinite"/>
                      </p:stCondLst>
                      <p:childTnLst>
                        <p:par>
                          <p:cTn id="5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1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9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20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1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العمل الجماعي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756592" y="1844824"/>
            <a:ext cx="8229600" cy="4525963"/>
          </a:xfrm>
        </p:spPr>
        <p:txBody>
          <a:bodyPr/>
          <a:lstStyle/>
          <a:p>
            <a:r>
              <a:rPr lang="ar-SA" dirty="0" smtClean="0"/>
              <a:t>النقاش حول بنود وثيقة حقوق الطفل</a:t>
            </a:r>
            <a:endParaRPr lang="ar-SA" dirty="0"/>
          </a:p>
        </p:txBody>
      </p:sp>
      <p:pic>
        <p:nvPicPr>
          <p:cNvPr id="2050" name="Picture 2" descr="C:\Users\FUjiTSU\Downloads\disn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51200"/>
            <a:ext cx="3810000" cy="360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357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سمة Office</vt:lpstr>
      <vt:lpstr>تعليمات اللعبة:</vt:lpstr>
      <vt:lpstr>مهمة 1</vt:lpstr>
      <vt:lpstr>مهمة 2</vt:lpstr>
      <vt:lpstr>مهمة 3</vt:lpstr>
      <vt:lpstr>مهمة 4</vt:lpstr>
      <vt:lpstr>مهمة 5</vt:lpstr>
      <vt:lpstr>انتهى الوقت وحان وقت العمل الجماعي</vt:lpstr>
      <vt:lpstr>PowerPoint Presentation</vt:lpstr>
      <vt:lpstr>العمل الجماعي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اتّفاقيَّةُ حُقوقِ الطِّفْلِ </dc:title>
  <dc:creator>FUjiTSU</dc:creator>
  <cp:lastModifiedBy>ahmad1</cp:lastModifiedBy>
  <cp:revision>10</cp:revision>
  <dcterms:created xsi:type="dcterms:W3CDTF">2013-03-31T10:29:42Z</dcterms:created>
  <dcterms:modified xsi:type="dcterms:W3CDTF">2013-05-15T08:57:23Z</dcterms:modified>
</cp:coreProperties>
</file>