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AD82-04C4-4676-9AD5-89D7444AB274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ABC23-68FE-453E-BEDC-44424A3D00C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13.wmf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image" Target="../media/image12.wmf"/><Relationship Id="rId2" Type="http://schemas.openxmlformats.org/officeDocument/2006/relationships/control" Target="../activeX/activeX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6.xml"/><Relationship Id="rId11" Type="http://schemas.openxmlformats.org/officeDocument/2006/relationships/image" Target="../media/image11.wmf"/><Relationship Id="rId5" Type="http://schemas.openxmlformats.org/officeDocument/2006/relationships/control" Target="../activeX/activeX5.xml"/><Relationship Id="rId15" Type="http://schemas.openxmlformats.org/officeDocument/2006/relationships/image" Target="../media/image15.wmf"/><Relationship Id="rId10" Type="http://schemas.openxmlformats.org/officeDocument/2006/relationships/image" Target="../media/image10.png"/><Relationship Id="rId4" Type="http://schemas.openxmlformats.org/officeDocument/2006/relationships/control" Target="../activeX/activeX4.xml"/><Relationship Id="rId9" Type="http://schemas.openxmlformats.org/officeDocument/2006/relationships/image" Target="../media/image2.jpeg"/><Relationship Id="rId1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" descr="http://www.christianbackgrounds123.com/images/religious-powerpoint-templa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controls>
      <mc:AlternateContent xmlns:mc="http://schemas.openxmlformats.org/markup-compatibility/2006">
        <mc:Choice xmlns:v="urn:schemas-microsoft-com:vml" Requires="v">
          <p:control spid="2050" name="ShockwaveFlash1" r:id="rId2" imgW="6408720" imgH="4824360"/>
        </mc:Choice>
        <mc:Fallback>
          <p:control name="ShockwaveFlash1" r:id="rId2" imgW="6408720" imgH="482436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7813" y="1484313"/>
                  <a:ext cx="6408737" cy="482441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hristianbackgrounds123.com/images/religious-powerpoint-template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http://www.iconarchive.com/icons/fasticon/nature/256/Tree-i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-243408"/>
            <a:ext cx="8568952" cy="7101408"/>
          </a:xfrm>
          <a:prstGeom prst="rect">
            <a:avLst/>
          </a:prstGeom>
          <a:noFill/>
        </p:spPr>
      </p:pic>
    </p:spTree>
    <p:controls>
      <mc:AlternateContent xmlns:mc="http://schemas.openxmlformats.org/markup-compatibility/2006">
        <mc:Choice xmlns:v="urn:schemas-microsoft-com:vml" Requires="v">
          <p:control spid="1027" name="TextBox2" r:id="rId2" imgW="2523960" imgH="380880"/>
        </mc:Choice>
        <mc:Fallback>
          <p:control name="TextBox2" r:id="rId2" imgW="2523960" imgH="38088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7450" y="3068638"/>
                  <a:ext cx="252095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" name="TextBox1" r:id="rId3" imgW="1943280" imgH="380880"/>
        </mc:Choice>
        <mc:Fallback>
          <p:control name="TextBox1" r:id="rId3" imgW="1943280" imgH="38088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1341438"/>
                  <a:ext cx="19431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TextBox3" r:id="rId4" imgW="2228760" imgH="380880"/>
        </mc:Choice>
        <mc:Fallback>
          <p:control name="TextBox3" r:id="rId4" imgW="2228760" imgH="38088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39975" y="1341438"/>
                  <a:ext cx="2232025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0" name="TextBox4" r:id="rId5" imgW="2228760" imgH="380880"/>
        </mc:Choice>
        <mc:Fallback>
          <p:control name="TextBox4" r:id="rId5" imgW="2228760" imgH="38088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8175" y="2133600"/>
                  <a:ext cx="2232025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TextBox5" r:id="rId6" imgW="2085840" imgH="361800"/>
        </mc:Choice>
        <mc:Fallback>
          <p:control name="TextBox5" r:id="rId6" imgW="2085840" imgH="36180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48263" y="2060575"/>
                  <a:ext cx="2087562" cy="3619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TextBox6" r:id="rId7" imgW="2523960" imgH="380880"/>
        </mc:Choice>
        <mc:Fallback>
          <p:control name="TextBox6" r:id="rId7" imgW="2523960" imgH="38088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19700" y="3068638"/>
                  <a:ext cx="252095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.wapday.com/animation/ccontennt/12859-f/springtime_sun.gif?__sid=7ULCWWD&amp;lang=a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136904" cy="5112568"/>
          </a:xfrm>
          <a:prstGeom prst="rect">
            <a:avLst/>
          </a:prstGeom>
          <a:noFill/>
        </p:spPr>
      </p:pic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1259632" y="836712"/>
            <a:ext cx="7142684" cy="1353269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1"/>
            <a:r>
              <a:rPr lang="ar-SA" sz="3600" kern="10" spc="0" dirty="0" smtClean="0">
                <a:ln w="19050">
                  <a:solidFill>
                    <a:srgbClr val="0D0D0D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dist="35921" dir="2700000" algn="ctr" rotWithShape="0">
                    <a:srgbClr val="868686"/>
                  </a:outerShdw>
                </a:effectLst>
                <a:latin typeface="Arial Black"/>
              </a:rPr>
              <a:t>ماذا يخطر ببالكم عند سماع كلمة حقوق </a:t>
            </a:r>
            <a:r>
              <a:rPr lang="ar-SA" sz="3600" kern="10" spc="0" dirty="0" err="1" smtClean="0">
                <a:ln w="19050">
                  <a:solidFill>
                    <a:srgbClr val="0D0D0D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dist="35921" dir="2700000" algn="ctr" rotWithShape="0">
                    <a:srgbClr val="868686"/>
                  </a:outerShdw>
                </a:effectLst>
                <a:latin typeface="Arial Black"/>
              </a:rPr>
              <a:t>الطفل؟</a:t>
            </a:r>
            <a:endParaRPr lang="ar-SA" sz="3600" kern="10" spc="0" dirty="0">
              <a:ln w="19050">
                <a:solidFill>
                  <a:srgbClr val="0D0D0D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glow rad="101600">
                  <a:schemeClr val="tx1">
                    <a:alpha val="60000"/>
                  </a:schemeClr>
                </a:glow>
                <a:outerShdw dist="35921" dir="2700000" algn="ctr" rotWithShape="0">
                  <a:srgbClr val="868686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http://www.youtube.com/watch?v=cSf1K_UC-wA </dc:title>
  <dc:creator>FUjiTSU</dc:creator>
  <cp:lastModifiedBy>ahmad1</cp:lastModifiedBy>
  <cp:revision>7</cp:revision>
  <dcterms:created xsi:type="dcterms:W3CDTF">2013-04-28T18:21:05Z</dcterms:created>
  <dcterms:modified xsi:type="dcterms:W3CDTF">2013-05-15T08:24:13Z</dcterms:modified>
</cp:coreProperties>
</file>