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7400-8436-4C13-B39B-53F2F3C3828E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7BC-5F33-40EA-8181-7D27F4C4A827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jigsawplanet.com/?rc=play&amp;pid=12c83b9d718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http://www.up700.ws/images/356jb1287881545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0040"/>
            <a:ext cx="9144000" cy="7245424"/>
          </a:xfrm>
          <a:prstGeom prst="rect">
            <a:avLst/>
          </a:prstGeom>
          <a:noFill/>
        </p:spPr>
      </p:pic>
      <p:pic>
        <p:nvPicPr>
          <p:cNvPr id="11" name="Picture 6" descr="http://www.up700.ws/images/356jb1287881545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4542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اضغط هنا وركب لوحة </a:t>
            </a:r>
            <a:r>
              <a:rPr lang="ar-SA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البازل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لتتعرف على عنوان الدرس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blipFill>
                <a:blip r:embed="rId3"/>
                <a:stretch>
                  <a:fillRect/>
                </a:stretch>
              </a:blip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http://www.abrarturkistani.com/wp-content/uploads/2012/07/Heart-Puzzl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17685" t="15735" r="15736" b="11643"/>
          <a:stretch>
            <a:fillRect/>
          </a:stretch>
        </p:blipFill>
        <p:spPr bwMode="auto">
          <a:xfrm>
            <a:off x="683568" y="1988840"/>
            <a:ext cx="8136904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://files.mothhelah.com/img/cHo70398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6089390">
            <a:off x="6546976" y="5043934"/>
            <a:ext cx="1951112" cy="1951113"/>
          </a:xfrm>
          <a:prstGeom prst="rect">
            <a:avLst/>
          </a:prstGeom>
          <a:noFill/>
        </p:spPr>
      </p:pic>
      <p:pic>
        <p:nvPicPr>
          <p:cNvPr id="9" name="Picture 6" descr="http://files.mothhelah.com/img/cHo70398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5697343">
            <a:off x="7460941" y="4445731"/>
            <a:ext cx="1951112" cy="1951113"/>
          </a:xfrm>
          <a:prstGeom prst="rect">
            <a:avLst/>
          </a:prstGeom>
          <a:noFill/>
        </p:spPr>
      </p:pic>
      <p:pic>
        <p:nvPicPr>
          <p:cNvPr id="1028" name="Picture 4" descr="http://mamynoel.com/39mm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653136"/>
            <a:ext cx="2032620" cy="2007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15288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201097122831780778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05056" cy="6858001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 rot="21411128">
            <a:off x="5031765" y="5652424"/>
            <a:ext cx="35844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حقوق الطفل</a:t>
            </a:r>
            <a:endParaRPr lang="ar-SA" sz="66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وسيلة شرح على شكل سحابة 6"/>
          <p:cNvSpPr/>
          <p:nvPr/>
        </p:nvSpPr>
        <p:spPr>
          <a:xfrm>
            <a:off x="4788024" y="0"/>
            <a:ext cx="4355976" cy="1512168"/>
          </a:xfrm>
          <a:prstGeom prst="cloudCallout">
            <a:avLst>
              <a:gd name="adj1" fmla="val -36340"/>
              <a:gd name="adj2" fmla="val 112411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عنوان درسنا لليوم </a:t>
            </a:r>
            <a:r>
              <a:rPr lang="ar-SA" sz="3200" b="1" dirty="0" err="1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هو:</a:t>
            </a:r>
            <a:endParaRPr lang="ar-SA" sz="3200" b="1" dirty="0" smtClean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195612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79712" y="1628800"/>
            <a:ext cx="4928592" cy="1993776"/>
          </a:xfrm>
        </p:spPr>
        <p:txBody>
          <a:bodyPr>
            <a:noAutofit/>
          </a:bodyPr>
          <a:lstStyle/>
          <a:p>
            <a:r>
              <a:rPr lang="ar-SA" sz="5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هيا بنا يا </a:t>
            </a:r>
            <a:r>
              <a:rPr lang="ar-SA" sz="5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أ</a:t>
            </a:r>
            <a:r>
              <a:rPr lang="ar-SA" sz="5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حبائي نشكل مجموعات لنتعاون ونعمل </a:t>
            </a:r>
            <a:r>
              <a:rPr lang="ar-SA" sz="540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لنتعرف على </a:t>
            </a:r>
            <a:r>
              <a:rPr lang="ar-SA" sz="5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ماهية حقوق الطفل </a:t>
            </a:r>
            <a:endParaRPr lang="ar-SA" sz="5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اضغط هنا وركب لوحة البازل لتتعرف على عنوان الدرس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ahmad1</cp:lastModifiedBy>
  <cp:revision>3</cp:revision>
  <dcterms:created xsi:type="dcterms:W3CDTF">2013-04-08T15:54:56Z</dcterms:created>
  <dcterms:modified xsi:type="dcterms:W3CDTF">2013-05-15T08:25:06Z</dcterms:modified>
</cp:coreProperties>
</file>