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4E71-5B95-4B76-A6FB-E5BD3E163A5A}" type="datetimeFigureOut">
              <a:rPr lang="ar-SA" smtClean="0"/>
              <a:pPr/>
              <a:t>21/06/1434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A262-E9ED-4729-B528-1907763CE44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4E71-5B95-4B76-A6FB-E5BD3E163A5A}" type="datetimeFigureOut">
              <a:rPr lang="ar-SA" smtClean="0"/>
              <a:pPr/>
              <a:t>21/06/1434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A262-E9ED-4729-B528-1907763CE44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4E71-5B95-4B76-A6FB-E5BD3E163A5A}" type="datetimeFigureOut">
              <a:rPr lang="ar-SA" smtClean="0"/>
              <a:pPr/>
              <a:t>21/06/1434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A262-E9ED-4729-B528-1907763CE44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4E71-5B95-4B76-A6FB-E5BD3E163A5A}" type="datetimeFigureOut">
              <a:rPr lang="ar-SA" smtClean="0"/>
              <a:pPr/>
              <a:t>21/06/1434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A262-E9ED-4729-B528-1907763CE44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4E71-5B95-4B76-A6FB-E5BD3E163A5A}" type="datetimeFigureOut">
              <a:rPr lang="ar-SA" smtClean="0"/>
              <a:pPr/>
              <a:t>21/06/1434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A262-E9ED-4729-B528-1907763CE44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4E71-5B95-4B76-A6FB-E5BD3E163A5A}" type="datetimeFigureOut">
              <a:rPr lang="ar-SA" smtClean="0"/>
              <a:pPr/>
              <a:t>21/06/1434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A262-E9ED-4729-B528-1907763CE44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4E71-5B95-4B76-A6FB-E5BD3E163A5A}" type="datetimeFigureOut">
              <a:rPr lang="ar-SA" smtClean="0"/>
              <a:pPr/>
              <a:t>21/06/1434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A262-E9ED-4729-B528-1907763CE44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4E71-5B95-4B76-A6FB-E5BD3E163A5A}" type="datetimeFigureOut">
              <a:rPr lang="ar-SA" smtClean="0"/>
              <a:pPr/>
              <a:t>21/06/1434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A262-E9ED-4729-B528-1907763CE44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4E71-5B95-4B76-A6FB-E5BD3E163A5A}" type="datetimeFigureOut">
              <a:rPr lang="ar-SA" smtClean="0"/>
              <a:pPr/>
              <a:t>21/06/1434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A262-E9ED-4729-B528-1907763CE44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4E71-5B95-4B76-A6FB-E5BD3E163A5A}" type="datetimeFigureOut">
              <a:rPr lang="ar-SA" smtClean="0"/>
              <a:pPr/>
              <a:t>21/06/1434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A262-E9ED-4729-B528-1907763CE44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4E71-5B95-4B76-A6FB-E5BD3E163A5A}" type="datetimeFigureOut">
              <a:rPr lang="ar-SA" smtClean="0"/>
              <a:pPr/>
              <a:t>21/06/1434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A262-E9ED-4729-B528-1907763CE44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C4E71-5B95-4B76-A6FB-E5BD3E163A5A}" type="datetimeFigureOut">
              <a:rPr lang="ar-SA" smtClean="0"/>
              <a:pPr/>
              <a:t>21/06/1434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2A262-E9ED-4729-B528-1907763CE440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feature=player_embedded&amp;v=19-MNNnfyK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hristianbackgrounds123.com/images/religious-powerpoint-templat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12-Point Star 4">
            <a:hlinkClick r:id="rId3"/>
          </p:cNvPr>
          <p:cNvSpPr/>
          <p:nvPr/>
        </p:nvSpPr>
        <p:spPr>
          <a:xfrm>
            <a:off x="1691680" y="1196752"/>
            <a:ext cx="5544616" cy="4680520"/>
          </a:xfrm>
          <a:prstGeom prst="star12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softEdge rad="1270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600" b="1" dirty="0" smtClean="0"/>
              <a:t>انقر هنا للمشاهدة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سمة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https://www.youtube.com/watch?feature=player_embedded&amp;v=19-MNNnfyK0 </dc:title>
  <dc:creator>FUjiTSU</dc:creator>
  <cp:lastModifiedBy>win7202</cp:lastModifiedBy>
  <cp:revision>3</cp:revision>
  <dcterms:created xsi:type="dcterms:W3CDTF">2013-04-13T16:23:45Z</dcterms:created>
  <dcterms:modified xsi:type="dcterms:W3CDTF">2013-05-01T06:39:59Z</dcterms:modified>
</cp:coreProperties>
</file>