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5" r:id="rId2"/>
    <p:sldId id="258" r:id="rId3"/>
    <p:sldId id="266" r:id="rId4"/>
    <p:sldId id="264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55B87-F952-41C4-8896-17DAEE024835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0E4D7-ED0E-491E-BDE7-F69B188495B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55B87-F952-41C4-8896-17DAEE024835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0E4D7-ED0E-491E-BDE7-F69B188495B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55B87-F952-41C4-8896-17DAEE024835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0E4D7-ED0E-491E-BDE7-F69B188495B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55B87-F952-41C4-8896-17DAEE024835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0E4D7-ED0E-491E-BDE7-F69B188495B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55B87-F952-41C4-8896-17DAEE024835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0E4D7-ED0E-491E-BDE7-F69B188495B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55B87-F952-41C4-8896-17DAEE024835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0E4D7-ED0E-491E-BDE7-F69B188495B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55B87-F952-41C4-8896-17DAEE024835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0E4D7-ED0E-491E-BDE7-F69B188495B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55B87-F952-41C4-8896-17DAEE024835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0E4D7-ED0E-491E-BDE7-F69B188495B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55B87-F952-41C4-8896-17DAEE024835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0E4D7-ED0E-491E-BDE7-F69B188495B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55B87-F952-41C4-8896-17DAEE024835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0E4D7-ED0E-491E-BDE7-F69B188495B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55B87-F952-41C4-8896-17DAEE024835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0E4D7-ED0E-491E-BDE7-F69B188495B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55B87-F952-41C4-8896-17DAEE024835}" type="datetimeFigureOut">
              <a:rPr lang="ar-SA" smtClean="0"/>
              <a:pPr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0E4D7-ED0E-491E-BDE7-F69B188495B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il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FUjiTSU\Documents\اكاديمية القاسمي\صوور للدروس المحوسبة\34574.imgcach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16" y="0"/>
            <a:ext cx="9145016" cy="6858000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نجمة مكونة من 12 نقطة 3"/>
          <p:cNvSpPr/>
          <p:nvPr/>
        </p:nvSpPr>
        <p:spPr>
          <a:xfrm>
            <a:off x="1547664" y="2780928"/>
            <a:ext cx="5832648" cy="3096344"/>
          </a:xfrm>
          <a:prstGeom prst="star12">
            <a:avLst>
              <a:gd name="adj" fmla="val 30937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ما هي وسائل الاتصال الموجودة في </a:t>
            </a:r>
            <a:r>
              <a:rPr lang="ar-SA" sz="3600" b="1" dirty="0" err="1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بيئتنا؟</a:t>
            </a:r>
            <a:endParaRPr lang="ar-SA" sz="3600" b="1" dirty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46583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2" descr="C:\Users\FUjiTSU\Documents\اكاديمية القاسمي\صوور للدروس المحوسبة\34574.imgcach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16" y="0"/>
            <a:ext cx="9145016" cy="6858000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شكل بيضاوي 3"/>
          <p:cNvSpPr/>
          <p:nvPr/>
        </p:nvSpPr>
        <p:spPr>
          <a:xfrm>
            <a:off x="2915816" y="2492896"/>
            <a:ext cx="3312368" cy="201622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206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000" dirty="0" smtClean="0">
                <a:ln w="180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وسائل </a:t>
            </a:r>
          </a:p>
          <a:p>
            <a:pPr algn="ctr"/>
            <a:r>
              <a:rPr lang="ar-SA" sz="6000" dirty="0" smtClean="0">
                <a:ln w="180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الاتصال</a:t>
            </a:r>
            <a:endParaRPr lang="ar-SA" sz="6000" dirty="0">
              <a:ln w="180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miter lim="800000"/>
              </a:ln>
              <a:solidFill>
                <a:schemeClr val="accent1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cxnSp>
        <p:nvCxnSpPr>
          <p:cNvPr id="6" name="رابط كسهم مستقيم 5"/>
          <p:cNvCxnSpPr/>
          <p:nvPr/>
        </p:nvCxnSpPr>
        <p:spPr>
          <a:xfrm flipH="1" flipV="1">
            <a:off x="2339752" y="1412776"/>
            <a:ext cx="1440160" cy="12961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رابط كسهم مستقيم 6"/>
          <p:cNvCxnSpPr/>
          <p:nvPr/>
        </p:nvCxnSpPr>
        <p:spPr>
          <a:xfrm>
            <a:off x="5364088" y="4437112"/>
            <a:ext cx="1656184" cy="13681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رابط كسهم مستقيم 7"/>
          <p:cNvCxnSpPr/>
          <p:nvPr/>
        </p:nvCxnSpPr>
        <p:spPr>
          <a:xfrm flipV="1">
            <a:off x="5884912" y="1268760"/>
            <a:ext cx="1351384" cy="14569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رابط كسهم مستقيم 8"/>
          <p:cNvCxnSpPr/>
          <p:nvPr/>
        </p:nvCxnSpPr>
        <p:spPr>
          <a:xfrm flipH="1">
            <a:off x="2771800" y="4437112"/>
            <a:ext cx="1368152" cy="13681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رابط كسهم مستقيم 9"/>
          <p:cNvCxnSpPr/>
          <p:nvPr/>
        </p:nvCxnSpPr>
        <p:spPr>
          <a:xfrm flipH="1">
            <a:off x="971600" y="3573016"/>
            <a:ext cx="1872208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رابط كسهم مستقيم 21"/>
          <p:cNvCxnSpPr/>
          <p:nvPr/>
        </p:nvCxnSpPr>
        <p:spPr>
          <a:xfrm>
            <a:off x="6300192" y="3501008"/>
            <a:ext cx="1872208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شكل بيضاوي 23"/>
          <p:cNvSpPr/>
          <p:nvPr/>
        </p:nvSpPr>
        <p:spPr>
          <a:xfrm>
            <a:off x="7092280" y="404664"/>
            <a:ext cx="1872208" cy="108012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البريد الالكتروني</a:t>
            </a:r>
          </a:p>
        </p:txBody>
      </p:sp>
      <p:sp>
        <p:nvSpPr>
          <p:cNvPr id="25" name="شكل بيضاوي 24"/>
          <p:cNvSpPr/>
          <p:nvPr/>
        </p:nvSpPr>
        <p:spPr>
          <a:xfrm>
            <a:off x="7668344" y="4149080"/>
            <a:ext cx="1475656" cy="108012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206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الإنترنت</a:t>
            </a: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26" name="شكل بيضاوي 25"/>
          <p:cNvSpPr/>
          <p:nvPr/>
        </p:nvSpPr>
        <p:spPr>
          <a:xfrm>
            <a:off x="0" y="3933056"/>
            <a:ext cx="1440160" cy="108012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206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 smtClean="0">
                <a:solidFill>
                  <a:schemeClr val="tx1"/>
                </a:solidFill>
              </a:rPr>
              <a:t>الهاتف النقال</a:t>
            </a:r>
            <a:endParaRPr lang="ar-SA" sz="2800" dirty="0">
              <a:solidFill>
                <a:schemeClr val="tx1"/>
              </a:solidFill>
            </a:endParaRPr>
          </a:p>
        </p:txBody>
      </p:sp>
      <p:sp>
        <p:nvSpPr>
          <p:cNvPr id="27" name="شكل بيضاوي 26"/>
          <p:cNvSpPr/>
          <p:nvPr/>
        </p:nvSpPr>
        <p:spPr>
          <a:xfrm>
            <a:off x="971600" y="260648"/>
            <a:ext cx="1800200" cy="108012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206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</a:rPr>
              <a:t>الهاتف الارضي</a:t>
            </a:r>
            <a:endParaRPr lang="ar-SA" sz="2800" b="1" dirty="0">
              <a:solidFill>
                <a:schemeClr val="tx1"/>
              </a:solidFill>
            </a:endParaRPr>
          </a:p>
        </p:txBody>
      </p:sp>
      <p:sp>
        <p:nvSpPr>
          <p:cNvPr id="28" name="شكل بيضاوي 27"/>
          <p:cNvSpPr/>
          <p:nvPr/>
        </p:nvSpPr>
        <p:spPr>
          <a:xfrm>
            <a:off x="1115616" y="5777880"/>
            <a:ext cx="1656184" cy="108012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206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</a:rPr>
              <a:t>الراديو-المذياع</a:t>
            </a:r>
            <a:endParaRPr lang="ar-SA" sz="2800" b="1" dirty="0">
              <a:solidFill>
                <a:schemeClr val="tx1"/>
              </a:solidFill>
            </a:endParaRPr>
          </a:p>
        </p:txBody>
      </p:sp>
      <p:sp>
        <p:nvSpPr>
          <p:cNvPr id="29" name="شكل بيضاوي 28"/>
          <p:cNvSpPr/>
          <p:nvPr/>
        </p:nvSpPr>
        <p:spPr>
          <a:xfrm>
            <a:off x="7020272" y="5661248"/>
            <a:ext cx="1728192" cy="1008112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206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</a:rPr>
              <a:t>التلفاز-</a:t>
            </a:r>
            <a:r>
              <a:rPr lang="ar-SA" sz="2800" b="1" dirty="0" err="1" smtClean="0">
                <a:solidFill>
                  <a:schemeClr val="tx1"/>
                </a:solidFill>
              </a:rPr>
              <a:t>المرناة</a:t>
            </a:r>
            <a:endParaRPr lang="ar-SA" sz="2800" b="1" dirty="0">
              <a:solidFill>
                <a:schemeClr val="tx1"/>
              </a:solidFill>
            </a:endParaRPr>
          </a:p>
        </p:txBody>
      </p:sp>
      <p:sp>
        <p:nvSpPr>
          <p:cNvPr id="17" name="شكل بيضاوي 16"/>
          <p:cNvSpPr/>
          <p:nvPr/>
        </p:nvSpPr>
        <p:spPr>
          <a:xfrm>
            <a:off x="3347864" y="0"/>
            <a:ext cx="3024336" cy="108012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206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الاتصالات </a:t>
            </a:r>
            <a:r>
              <a:rPr lang="ar-SA" sz="2400" b="1" dirty="0" err="1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الحاسوبية </a:t>
            </a:r>
            <a:r>
              <a:rPr lang="ar-SA" sz="24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(فيسبوك,</a:t>
            </a:r>
            <a:r>
              <a:rPr lang="ar-SA" sz="2400" b="1" dirty="0" err="1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تويتر</a:t>
            </a:r>
            <a:r>
              <a:rPr lang="ar-SA" sz="24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, ايميل</a:t>
            </a:r>
            <a:r>
              <a:rPr lang="ar-SA" sz="2400" b="1" dirty="0" err="1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)</a:t>
            </a:r>
            <a:endParaRPr lang="ar-SA" sz="2400" b="1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8" name="شكل بيضاوي 17"/>
          <p:cNvSpPr/>
          <p:nvPr/>
        </p:nvSpPr>
        <p:spPr>
          <a:xfrm>
            <a:off x="3851920" y="5777880"/>
            <a:ext cx="1584176" cy="108012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206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الصحف والمجلات</a:t>
            </a:r>
          </a:p>
        </p:txBody>
      </p:sp>
      <p:cxnSp>
        <p:nvCxnSpPr>
          <p:cNvPr id="19" name="رابط كسهم مستقيم 18"/>
          <p:cNvCxnSpPr/>
          <p:nvPr/>
        </p:nvCxnSpPr>
        <p:spPr>
          <a:xfrm flipV="1">
            <a:off x="4788024" y="1052736"/>
            <a:ext cx="22981" cy="13681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رابط كسهم مستقيم 22"/>
          <p:cNvCxnSpPr/>
          <p:nvPr/>
        </p:nvCxnSpPr>
        <p:spPr>
          <a:xfrm flipH="1">
            <a:off x="4644008" y="4509120"/>
            <a:ext cx="49028" cy="12241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17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FUjiTSU\Documents\اكاديمية القاسمي\صوور للدروس المحوسبة\34574.imgcach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16" y="0"/>
            <a:ext cx="9145016" cy="6858000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نجرب </a:t>
            </a:r>
            <a:r>
              <a:rPr lang="ar-SA" dirty="0" smtClean="0"/>
              <a:t>طريقة </a:t>
            </a:r>
            <a:r>
              <a:rPr lang="ar-SA" dirty="0" smtClean="0"/>
              <a:t>البحث عن المعلومات في الشبكة العنكبوتية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err="1" smtClean="0"/>
              <a:t>الخطوات:</a:t>
            </a:r>
            <a:endParaRPr lang="ar-SA" dirty="0" smtClean="0"/>
          </a:p>
          <a:p>
            <a:pPr marL="514350" indent="-514350">
              <a:buAutoNum type="arabicPeriod"/>
            </a:pPr>
            <a:r>
              <a:rPr lang="ar-SA" dirty="0" smtClean="0"/>
              <a:t>نضغط على البرنامج التالي في الحاسوب</a:t>
            </a:r>
          </a:p>
          <a:p>
            <a:pPr marL="514350" indent="-514350">
              <a:buAutoNum type="arabicPeriod"/>
            </a:pPr>
            <a:r>
              <a:rPr lang="ar-SA" dirty="0" smtClean="0"/>
              <a:t>ندخل على موقع </a:t>
            </a:r>
            <a:r>
              <a:rPr lang="en-US" dirty="0" smtClean="0">
                <a:hlinkClick r:id="rId3"/>
              </a:rPr>
              <a:t>www.google.co.il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ar-SA" dirty="0" smtClean="0"/>
              <a:t>نكتب في الخانة الموضوع الذي نبحث عنه.</a:t>
            </a:r>
          </a:p>
          <a:p>
            <a:pPr marL="514350" indent="-514350">
              <a:buAutoNum type="arabicPeriod"/>
            </a:pPr>
            <a:r>
              <a:rPr lang="ar-SA" dirty="0" smtClean="0"/>
              <a:t>نحدد إذا كان البحث عن فيديو أو صور أو معلومات.</a:t>
            </a:r>
          </a:p>
          <a:p>
            <a:pPr marL="514350" indent="-514350">
              <a:buAutoNum type="arabicPeriod"/>
            </a:pPr>
            <a:r>
              <a:rPr lang="ar-SA" dirty="0" smtClean="0"/>
              <a:t>ونضغط على </a:t>
            </a:r>
            <a:r>
              <a:rPr lang="ar-SA" dirty="0" err="1" smtClean="0"/>
              <a:t>الخانة“بحث“</a:t>
            </a:r>
            <a:endParaRPr lang="ar-SA" dirty="0"/>
          </a:p>
        </p:txBody>
      </p:sp>
      <p:pic>
        <p:nvPicPr>
          <p:cNvPr id="1026" name="Picture 2" descr="C:\Users\FUjiTSU\Downloads\arabia.com-tech6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1484784"/>
            <a:ext cx="2435424" cy="15221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0407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FUjiTSU\Documents\اكاديمية القاسمي\صوور للدروس المحوسبة\34574.imgcach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16" y="0"/>
            <a:ext cx="9145016" cy="6858000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تعالوا نبحث في شبكة الانترنت عن معلومات  ونسجلها في الدفتر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err="1" smtClean="0"/>
              <a:t>1.</a:t>
            </a:r>
            <a:r>
              <a:rPr lang="ar-SA" dirty="0" smtClean="0"/>
              <a:t> اسم مخترع الحاسوب</a:t>
            </a:r>
          </a:p>
          <a:p>
            <a:r>
              <a:rPr lang="ar-SA" dirty="0" err="1" smtClean="0"/>
              <a:t>2.</a:t>
            </a:r>
            <a:r>
              <a:rPr lang="ar-SA" dirty="0" smtClean="0"/>
              <a:t> سنة اختراع الحاسوب</a:t>
            </a:r>
          </a:p>
          <a:p>
            <a:r>
              <a:rPr lang="ar-SA" dirty="0" err="1" smtClean="0"/>
              <a:t>3.</a:t>
            </a:r>
            <a:r>
              <a:rPr lang="ar-SA" dirty="0" smtClean="0"/>
              <a:t> اسم مخترع الانترنت</a:t>
            </a:r>
          </a:p>
          <a:p>
            <a:r>
              <a:rPr lang="ar-SA" dirty="0" err="1" smtClean="0"/>
              <a:t>4.</a:t>
            </a:r>
            <a:r>
              <a:rPr lang="ar-SA" dirty="0" smtClean="0"/>
              <a:t> سنة اختراع الانترنت</a:t>
            </a:r>
          </a:p>
          <a:p>
            <a:r>
              <a:rPr lang="ar-SA" dirty="0" err="1" smtClean="0"/>
              <a:t>5.</a:t>
            </a:r>
            <a:r>
              <a:rPr lang="ar-SA" dirty="0" smtClean="0"/>
              <a:t> استعمالات الانترنت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105</Words>
  <Application>Microsoft Office PowerPoint</Application>
  <PresentationFormat>‫הצגה על המסך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5" baseType="lpstr">
      <vt:lpstr>سمة Office</vt:lpstr>
      <vt:lpstr>מצגת של PowerPoint</vt:lpstr>
      <vt:lpstr>מצגת של PowerPoint</vt:lpstr>
      <vt:lpstr>نجرب طريقة البحث عن المعلومات في الشبكة العنكبوتية</vt:lpstr>
      <vt:lpstr>تعالوا نبحث في شبكة الانترنت عن معلومات  ونسجلها في الدفتر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FUjiTSU</dc:creator>
  <cp:lastModifiedBy>User</cp:lastModifiedBy>
  <cp:revision>5</cp:revision>
  <dcterms:created xsi:type="dcterms:W3CDTF">2013-01-10T21:37:38Z</dcterms:created>
  <dcterms:modified xsi:type="dcterms:W3CDTF">2000-03-26T12:10:04Z</dcterms:modified>
</cp:coreProperties>
</file>