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8" r:id="rId3"/>
    <p:sldId id="266" r:id="rId4"/>
    <p:sldId id="26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5B87-F952-41C4-8896-17DAEE024835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0E4D7-ED0E-491E-BDE7-F69B188495B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jiTSU\Documents\اكاديمية القاسمي\صوور للدروس المحوسبة\34574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نجمة مكونة من 12 نقطة 3"/>
          <p:cNvSpPr/>
          <p:nvPr/>
        </p:nvSpPr>
        <p:spPr>
          <a:xfrm>
            <a:off x="1547664" y="2780928"/>
            <a:ext cx="5832648" cy="3096344"/>
          </a:xfrm>
          <a:prstGeom prst="star12">
            <a:avLst>
              <a:gd name="adj" fmla="val 3093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وسائل الاتصال الموجودة في </a:t>
            </a:r>
            <a:r>
              <a:rPr lang="ar-SA" sz="36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بيئتنا؟</a:t>
            </a:r>
            <a:endParaRPr lang="ar-SA" sz="36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65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FUjiTSU\Documents\اكاديمية القاسمي\صوور للدروس المحوسبة\34574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2915816" y="2492896"/>
            <a:ext cx="3312368" cy="20162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وسائل </a:t>
            </a:r>
          </a:p>
          <a:p>
            <a:pPr algn="ctr"/>
            <a:r>
              <a:rPr lang="ar-SA" sz="60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الاتصال</a:t>
            </a:r>
            <a:endParaRPr lang="ar-SA" sz="600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 flipH="1" flipV="1">
            <a:off x="2339752" y="1412776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5364088" y="4437112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5884912" y="1268760"/>
            <a:ext cx="1351384" cy="14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2771800" y="4437112"/>
            <a:ext cx="1368152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971600" y="3573016"/>
            <a:ext cx="187220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6300192" y="3501008"/>
            <a:ext cx="187220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7092280" y="404664"/>
            <a:ext cx="1872208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البريد الالكتروني</a:t>
            </a:r>
          </a:p>
        </p:txBody>
      </p:sp>
      <p:sp>
        <p:nvSpPr>
          <p:cNvPr id="25" name="شكل بيضاوي 24"/>
          <p:cNvSpPr/>
          <p:nvPr/>
        </p:nvSpPr>
        <p:spPr>
          <a:xfrm>
            <a:off x="7668344" y="4149080"/>
            <a:ext cx="1475656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الإنترنت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0" y="3933056"/>
            <a:ext cx="1440160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الهاتف النقال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971600" y="260648"/>
            <a:ext cx="1800200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الهاتف الارضي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1115616" y="5777880"/>
            <a:ext cx="1656184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الراديو-المذياع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7020272" y="5661248"/>
            <a:ext cx="1728192" cy="10081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التلفاز-</a:t>
            </a:r>
            <a:r>
              <a:rPr lang="ar-SA" sz="2800" b="1" dirty="0" err="1" smtClean="0">
                <a:solidFill>
                  <a:schemeClr val="tx1"/>
                </a:solidFill>
              </a:rPr>
              <a:t>المرناة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347864" y="0"/>
            <a:ext cx="3024336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الاتصالات </a:t>
            </a:r>
            <a:r>
              <a:rPr lang="ar-SA" sz="24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الحاسوبية 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(فيسبوك,</a:t>
            </a:r>
            <a:r>
              <a:rPr lang="ar-SA" sz="24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تويتر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, ايميل</a:t>
            </a:r>
            <a:r>
              <a:rPr lang="ar-SA" sz="24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851920" y="5777880"/>
            <a:ext cx="1584176" cy="10801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الصحف والمجلات</a:t>
            </a:r>
          </a:p>
        </p:txBody>
      </p:sp>
      <p:cxnSp>
        <p:nvCxnSpPr>
          <p:cNvPr id="19" name="رابط كسهم مستقيم 18"/>
          <p:cNvCxnSpPr/>
          <p:nvPr/>
        </p:nvCxnSpPr>
        <p:spPr>
          <a:xfrm flipV="1">
            <a:off x="4788024" y="1052736"/>
            <a:ext cx="22981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4644008" y="4509120"/>
            <a:ext cx="49028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UjiTSU\Documents\اكاديمية القاسمي\صوور للدروس المحوسبة\34574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نجرب </a:t>
            </a:r>
            <a:r>
              <a:rPr lang="ar-SA" dirty="0" smtClean="0"/>
              <a:t>طريقة </a:t>
            </a:r>
            <a:r>
              <a:rPr lang="ar-SA" dirty="0" smtClean="0"/>
              <a:t>البحث عن المعلومات في الشبكة العنكبوتية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الخطوات:</a:t>
            </a:r>
            <a:endParaRPr lang="ar-SA" dirty="0" smtClean="0"/>
          </a:p>
          <a:p>
            <a:pPr marL="514350" indent="-514350">
              <a:buAutoNum type="arabicPeriod"/>
            </a:pPr>
            <a:r>
              <a:rPr lang="ar-SA" dirty="0" smtClean="0"/>
              <a:t>نضغط على البرنامج التالي في الحاسوب</a:t>
            </a:r>
          </a:p>
          <a:p>
            <a:pPr marL="514350" indent="-514350">
              <a:buAutoNum type="arabicPeriod"/>
            </a:pPr>
            <a:r>
              <a:rPr lang="ar-SA" dirty="0" smtClean="0"/>
              <a:t>ندخل على موقع </a:t>
            </a:r>
            <a:r>
              <a:rPr lang="en-US" dirty="0" smtClean="0">
                <a:hlinkClick r:id="rId3"/>
              </a:rPr>
              <a:t>www.google.co.il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ar-SA" dirty="0" smtClean="0"/>
              <a:t>نكتب في الخانة الموضوع الذي نبحث عنه.</a:t>
            </a:r>
          </a:p>
          <a:p>
            <a:pPr marL="514350" indent="-514350">
              <a:buAutoNum type="arabicPeriod"/>
            </a:pPr>
            <a:r>
              <a:rPr lang="ar-SA" dirty="0" smtClean="0"/>
              <a:t>نحدد إذا كان البحث عن فيديو أو صور أو معلومات.</a:t>
            </a:r>
          </a:p>
          <a:p>
            <a:pPr marL="514350" indent="-514350">
              <a:buAutoNum type="arabicPeriod"/>
            </a:pPr>
            <a:r>
              <a:rPr lang="ar-SA" dirty="0" smtClean="0"/>
              <a:t>ونضغط على </a:t>
            </a:r>
            <a:r>
              <a:rPr lang="ar-SA" dirty="0" err="1" smtClean="0"/>
              <a:t>الخانة“بحث“</a:t>
            </a:r>
            <a:endParaRPr lang="ar-SA" dirty="0"/>
          </a:p>
        </p:txBody>
      </p:sp>
      <p:pic>
        <p:nvPicPr>
          <p:cNvPr id="1026" name="Picture 2" descr="C:\Users\FUjiTSU\Downloads\arabia.com-tech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84784"/>
            <a:ext cx="2435424" cy="1522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40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cuments\اكاديمية القاسمي\صوور للدروس المحوسبة\34574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تعالوا نبحث في شبكة الانترنت عن معلومات  ونسجلها في الدفتر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1.</a:t>
            </a:r>
            <a:r>
              <a:rPr lang="ar-SA" dirty="0" smtClean="0"/>
              <a:t> اسم مخترع الحاسوب</a:t>
            </a:r>
          </a:p>
          <a:p>
            <a:r>
              <a:rPr lang="ar-SA" dirty="0" err="1" smtClean="0"/>
              <a:t>2.</a:t>
            </a:r>
            <a:r>
              <a:rPr lang="ar-SA" dirty="0" smtClean="0"/>
              <a:t> سنة اختراع الحاسوب</a:t>
            </a:r>
          </a:p>
          <a:p>
            <a:r>
              <a:rPr lang="ar-SA" dirty="0" err="1" smtClean="0"/>
              <a:t>3.</a:t>
            </a:r>
            <a:r>
              <a:rPr lang="ar-SA" dirty="0" smtClean="0"/>
              <a:t> اسم مخترع الانترنت</a:t>
            </a:r>
          </a:p>
          <a:p>
            <a:r>
              <a:rPr lang="ar-SA" dirty="0" err="1" smtClean="0"/>
              <a:t>4.</a:t>
            </a:r>
            <a:r>
              <a:rPr lang="ar-SA" dirty="0" smtClean="0"/>
              <a:t> سنة اختراع الانترنت</a:t>
            </a:r>
          </a:p>
          <a:p>
            <a:r>
              <a:rPr lang="ar-SA" dirty="0" err="1" smtClean="0"/>
              <a:t>5.</a:t>
            </a:r>
            <a:r>
              <a:rPr lang="ar-SA" dirty="0" smtClean="0"/>
              <a:t> استعمالات الانترنت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105</Words>
  <Application>Microsoft Office PowerPoint</Application>
  <PresentationFormat>‫הצגה על המסך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سمة Office</vt:lpstr>
      <vt:lpstr>מצגת של PowerPoint</vt:lpstr>
      <vt:lpstr>מצגת של PowerPoint</vt:lpstr>
      <vt:lpstr>نجرب طريقة البحث عن المعلومات في الشبكة العنكبوتية</vt:lpstr>
      <vt:lpstr>تعالوا نبحث في شبكة الانترنت عن معلومات  ونسجلها في الدفتر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5</cp:revision>
  <dcterms:created xsi:type="dcterms:W3CDTF">2013-01-10T21:37:38Z</dcterms:created>
  <dcterms:modified xsi:type="dcterms:W3CDTF">2000-03-26T12:10:04Z</dcterms:modified>
</cp:coreProperties>
</file>