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40D-587E-44D4-819D-D900D68B8012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4DE-003D-460D-8A14-3DE301D7E0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40D-587E-44D4-819D-D900D68B8012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4DE-003D-460D-8A14-3DE301D7E0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40D-587E-44D4-819D-D900D68B8012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4DE-003D-460D-8A14-3DE301D7E0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40D-587E-44D4-819D-D900D68B8012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4DE-003D-460D-8A14-3DE301D7E0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40D-587E-44D4-819D-D900D68B8012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4DE-003D-460D-8A14-3DE301D7E0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40D-587E-44D4-819D-D900D68B8012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4DE-003D-460D-8A14-3DE301D7E0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40D-587E-44D4-819D-D900D68B8012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4DE-003D-460D-8A14-3DE301D7E0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40D-587E-44D4-819D-D900D68B8012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4DE-003D-460D-8A14-3DE301D7E0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40D-587E-44D4-819D-D900D68B8012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4DE-003D-460D-8A14-3DE301D7E0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40D-587E-44D4-819D-D900D68B8012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4DE-003D-460D-8A14-3DE301D7E0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440D-587E-44D4-819D-D900D68B8012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54DE-003D-460D-8A14-3DE301D7E09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2440D-587E-44D4-819D-D900D68B8012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754DE-003D-460D-8A14-3DE301D7E099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34.piczo.com/view/2/q/e/2/4/8/o/m/d/0/y/h/img/i244843215_92422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 rot="641746">
            <a:off x="2696681" y="177046"/>
            <a:ext cx="7772400" cy="1470025"/>
          </a:xfrm>
        </p:spPr>
        <p:txBody>
          <a:bodyPr/>
          <a:lstStyle/>
          <a:p>
            <a:r>
              <a:rPr lang="ar-SA" dirty="0" smtClean="0"/>
              <a:t>تعليمات المركز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55576" y="260648"/>
            <a:ext cx="4064496" cy="5976664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العمل يكون بشكل 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فردي</a:t>
            </a:r>
            <a:r>
              <a:rPr lang="ar-SA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،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كل طالب يجلس على 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حاسوبه 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ويتنقل في محطات 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المركز.</a:t>
            </a:r>
            <a:endParaRPr lang="ar-SA" b="1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عليك بإنهاء المحطة التي تتواجد فيها لتنتقل للمحطة التي تليها.</a:t>
            </a:r>
          </a:p>
          <a:p>
            <a:pPr marL="514350" indent="-514350">
              <a:buAutoNum type="arabicPeriod"/>
            </a:pP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انتبه للتعليمات في كل محطة 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وإذا 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طلب منك إرسال أي ملف للبريد الإلكتروني أو للموقع أرجو القيام بذلك.</a:t>
            </a:r>
            <a:endParaRPr lang="ar-SA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115616" y="5818038"/>
            <a:ext cx="25875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عملًا ممتعًا</a:t>
            </a:r>
            <a:endParaRPr lang="ar-SA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سمة Office</vt:lpstr>
      <vt:lpstr>تعليمات المركز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تعليمات المركز</dc:title>
  <dc:creator>FUjiTSU</dc:creator>
  <cp:lastModifiedBy>ahmad1</cp:lastModifiedBy>
  <cp:revision>3</cp:revision>
  <dcterms:created xsi:type="dcterms:W3CDTF">2013-05-13T17:24:34Z</dcterms:created>
  <dcterms:modified xsi:type="dcterms:W3CDTF">2013-05-15T09:44:40Z</dcterms:modified>
</cp:coreProperties>
</file>