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3339-3FA8-45C1-862B-0F9FD16274F5}" type="datetimeFigureOut">
              <a:rPr lang="ar-SA" smtClean="0"/>
              <a:pPr/>
              <a:t>07/05/1434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54683-EAF8-409B-82EE-F2391D0C9E7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593;&#1585;&#1590;%20&#1578;&#1602;&#1583;&#1610;&#1605;&#1610;1&#1605;&#1605;&#1605;&#1605;&#1585;&#1603;&#1608;.pptx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C:\Users\FUjiTSU\Downloads\00-3olbatAloumniyat-coverSto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201"/>
            <a:ext cx="9144000" cy="8077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C:\Users\FUjiTSU\Downloads\11-3olbatAloumniyat-sto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97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C:\Users\FUjiTSU\Downloads\12-3olbatAloumniyat-sto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6386" name="Picture 2" descr="C:\Users\FUjiTSU\Downloads\13-3olbatAloumniyat-sto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7410" name="Picture 2" descr="C:\Users\FUjiTSU\Downloads\14-3olbatAloumniyat-stor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>
            <a:hlinkClick r:id="rId3" action="ppaction://hlinkpres?slideindex=1&amp;slidetitle="/>
          </p:cNvPr>
          <p:cNvSpPr/>
          <p:nvPr/>
        </p:nvSpPr>
        <p:spPr>
          <a:xfrm>
            <a:off x="3419872" y="5805264"/>
            <a:ext cx="1872208" cy="792088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خريطة المحطات</a:t>
            </a:r>
            <a:endParaRPr lang="ar-SA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عرض على الشاشة (3:4)‏</PresentationFormat>
  <Paragraphs>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2</cp:revision>
  <dcterms:created xsi:type="dcterms:W3CDTF">2013-05-13T17:06:48Z</dcterms:created>
  <dcterms:modified xsi:type="dcterms:W3CDTF">2013-05-13T22:02:32Z</dcterms:modified>
</cp:coreProperties>
</file>