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9" d="100"/>
          <a:sy n="69" d="100"/>
        </p:scale>
        <p:origin x="-141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3CC9-CE8B-4824-BB90-4A63ADB27D2D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581-725B-4961-B927-21BA525C04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3CC9-CE8B-4824-BB90-4A63ADB27D2D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581-725B-4961-B927-21BA525C04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3CC9-CE8B-4824-BB90-4A63ADB27D2D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581-725B-4961-B927-21BA525C04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3CC9-CE8B-4824-BB90-4A63ADB27D2D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581-725B-4961-B927-21BA525C04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3CC9-CE8B-4824-BB90-4A63ADB27D2D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581-725B-4961-B927-21BA525C04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3CC9-CE8B-4824-BB90-4A63ADB27D2D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581-725B-4961-B927-21BA525C04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3CC9-CE8B-4824-BB90-4A63ADB27D2D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581-725B-4961-B927-21BA525C04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3CC9-CE8B-4824-BB90-4A63ADB27D2D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581-725B-4961-B927-21BA525C04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3CC9-CE8B-4824-BB90-4A63ADB27D2D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581-725B-4961-B927-21BA525C04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3CC9-CE8B-4824-BB90-4A63ADB27D2D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581-725B-4961-B927-21BA525C04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3CC9-CE8B-4824-BB90-4A63ADB27D2D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581-725B-4961-B927-21BA525C04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3CC9-CE8B-4824-BB90-4A63ADB27D2D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9A581-725B-4961-B927-21BA525C046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593;&#1585;&#1590;%20&#1578;&#1602;&#1583;&#1610;&#1605;&#1610;1&#1605;&#1605;&#1605;&#1605;&#1585;&#1603;&#1608;.ppt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C:\Users\FUjiTSU\Downloads\00-3olbatAloumniyat-coverStor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C:\Users\FUjiTSU\Downloads\06-3olbatAloumniyat-stor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 descr="C:\Users\FUjiTSU\Downloads\07-3olbatAloumniyat-stor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 descr="C:\Users\FUjiTSU\Downloads\08-3olbatAloumniyaty-stor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 descr="C:\Users\FUjiTSU\Downloads\09-3olbatAloumniyaty-stor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 descr="C:\Users\FUjiTSU\Downloads\10-3olbatAloumniyaty-stor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مستدير الزوايا 4">
            <a:hlinkClick r:id="rId3" action="ppaction://hlinkpres?slideindex=1&amp;slidetitle="/>
          </p:cNvPr>
          <p:cNvSpPr/>
          <p:nvPr/>
        </p:nvSpPr>
        <p:spPr>
          <a:xfrm>
            <a:off x="0" y="260648"/>
            <a:ext cx="1872208" cy="792088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خريطة المحطات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</Words>
  <Application>Microsoft Office PowerPoint</Application>
  <PresentationFormat>عرض على الشاشة (3:4)‏</PresentationFormat>
  <Paragraphs>1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FUjiTSU</dc:creator>
  <cp:lastModifiedBy>FUjiTSU</cp:lastModifiedBy>
  <cp:revision>4</cp:revision>
  <dcterms:created xsi:type="dcterms:W3CDTF">2013-02-21T17:54:27Z</dcterms:created>
  <dcterms:modified xsi:type="dcterms:W3CDTF">2013-05-13T22:02:17Z</dcterms:modified>
</cp:coreProperties>
</file>