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</p:sldIdLst>
  <p:sldSz cx="9144000" cy="6858000" type="screen4x3"/>
  <p:notesSz cx="6858000" cy="9144000"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4380"/>
    <p:restoredTop sz="94660"/>
  </p:normalViewPr>
  <p:slideViewPr>
    <p:cSldViewPr>
      <p:cViewPr varScale="1">
        <p:scale>
          <a:sx n="66" d="100"/>
          <a:sy n="66" d="100"/>
        </p:scale>
        <p:origin x="-150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ar-SA" smtClean="0"/>
              <a:t>انقر لتحرير نمط العنوان الثانوي الرئيسي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40B8EB-8D3E-4215-9AAB-DE9CC155986F}" type="datetimeFigureOut">
              <a:rPr lang="ar-SA" smtClean="0"/>
              <a:pPr/>
              <a:t>07/05/1434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4C3264-830D-470A-875F-7B7AD35EDA9A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40B8EB-8D3E-4215-9AAB-DE9CC155986F}" type="datetimeFigureOut">
              <a:rPr lang="ar-SA" smtClean="0"/>
              <a:pPr/>
              <a:t>07/05/1434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4C3264-830D-470A-875F-7B7AD35EDA9A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40B8EB-8D3E-4215-9AAB-DE9CC155986F}" type="datetimeFigureOut">
              <a:rPr lang="ar-SA" smtClean="0"/>
              <a:pPr/>
              <a:t>07/05/1434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4C3264-830D-470A-875F-7B7AD35EDA9A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40B8EB-8D3E-4215-9AAB-DE9CC155986F}" type="datetimeFigureOut">
              <a:rPr lang="ar-SA" smtClean="0"/>
              <a:pPr/>
              <a:t>07/05/1434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4C3264-830D-470A-875F-7B7AD35EDA9A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40B8EB-8D3E-4215-9AAB-DE9CC155986F}" type="datetimeFigureOut">
              <a:rPr lang="ar-SA" smtClean="0"/>
              <a:pPr/>
              <a:t>07/05/1434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4C3264-830D-470A-875F-7B7AD35EDA9A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40B8EB-8D3E-4215-9AAB-DE9CC155986F}" type="datetimeFigureOut">
              <a:rPr lang="ar-SA" smtClean="0"/>
              <a:pPr/>
              <a:t>07/05/1434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4C3264-830D-470A-875F-7B7AD35EDA9A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40B8EB-8D3E-4215-9AAB-DE9CC155986F}" type="datetimeFigureOut">
              <a:rPr lang="ar-SA" smtClean="0"/>
              <a:pPr/>
              <a:t>07/05/1434</a:t>
            </a:fld>
            <a:endParaRPr lang="ar-SA"/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4C3264-830D-470A-875F-7B7AD35EDA9A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40B8EB-8D3E-4215-9AAB-DE9CC155986F}" type="datetimeFigureOut">
              <a:rPr lang="ar-SA" smtClean="0"/>
              <a:pPr/>
              <a:t>07/05/1434</a:t>
            </a:fld>
            <a:endParaRPr lang="ar-SA"/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4C3264-830D-470A-875F-7B7AD35EDA9A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40B8EB-8D3E-4215-9AAB-DE9CC155986F}" type="datetimeFigureOut">
              <a:rPr lang="ar-SA" smtClean="0"/>
              <a:pPr/>
              <a:t>07/05/1434</a:t>
            </a:fld>
            <a:endParaRPr lang="ar-SA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4C3264-830D-470A-875F-7B7AD35EDA9A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40B8EB-8D3E-4215-9AAB-DE9CC155986F}" type="datetimeFigureOut">
              <a:rPr lang="ar-SA" smtClean="0"/>
              <a:pPr/>
              <a:t>07/05/1434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4C3264-830D-470A-875F-7B7AD35EDA9A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SA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40B8EB-8D3E-4215-9AAB-DE9CC155986F}" type="datetimeFigureOut">
              <a:rPr lang="ar-SA" smtClean="0"/>
              <a:pPr/>
              <a:t>07/05/1434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4C3264-830D-470A-875F-7B7AD35EDA9A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40B8EB-8D3E-4215-9AAB-DE9CC155986F}" type="datetimeFigureOut">
              <a:rPr lang="ar-SA" smtClean="0"/>
              <a:pPr/>
              <a:t>07/05/1434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4C3264-830D-470A-875F-7B7AD35EDA9A}" type="slidenum">
              <a:rPr lang="ar-SA" smtClean="0"/>
              <a:pPr/>
              <a:t>‹#›</a:t>
            </a:fld>
            <a:endParaRPr lang="ar-S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&#1593;&#1585;&#1590;%20&#1578;&#1602;&#1583;&#1610;&#1605;&#1610;1&#1605;&#1605;&#1605;&#1605;&#1585;&#1603;&#1608;.pptx" TargetMode="Externa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1026" name="Picture 2" descr="C:\Users\FUjiTSU\Downloads\zakiworld-3oulbatAloumniyat-Dec201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2050" name="Picture 2" descr="C:\Users\FUjiTSU\Downloads\00-3olbatAloumniyat-coverStory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243408"/>
            <a:ext cx="9144000" cy="710140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SA" dirty="0"/>
          </a:p>
        </p:txBody>
      </p:sp>
      <p:pic>
        <p:nvPicPr>
          <p:cNvPr id="3074" name="Picture 2" descr="C:\Users\FUjiTSU\Downloads\01-3olbatAloumniyat-story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8044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4" name="Picture 3" descr="C:\Users\FUjiTSU\Downloads\02-3olbatAloumniyat-story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4098" name="Picture 2" descr="C:\Users\FUjiTSU\Downloads\03-3olbatAloumniyat-story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5122" name="Picture 2" descr="C:\Users\FUjiTSU\Downloads\04-3olbatAloumniyat-story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6146" name="Picture 2" descr="C:\Users\FUjiTSU\Downloads\05-3olbatAloumniyat-story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مستطيل مستدير الزوايا 4">
            <a:hlinkClick r:id="rId3" action="ppaction://hlinkpres?slideindex=1&amp;slidetitle="/>
          </p:cNvPr>
          <p:cNvSpPr/>
          <p:nvPr/>
        </p:nvSpPr>
        <p:spPr>
          <a:xfrm>
            <a:off x="7271792" y="6065912"/>
            <a:ext cx="1872208" cy="792088"/>
          </a:xfrm>
          <a:prstGeom prst="roundRect">
            <a:avLst/>
          </a:prstGeom>
          <a:blipFill>
            <a:blip r:embed="rId4" cstate="print"/>
            <a:tile tx="0" ty="0" sx="100000" sy="100000" flip="none" algn="tl"/>
          </a:blip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800" b="1" dirty="0" smtClean="0">
                <a:solidFill>
                  <a:schemeClr val="tx1"/>
                </a:solidFill>
              </a:rPr>
              <a:t>خريطة المحطات</a:t>
            </a:r>
            <a:endParaRPr lang="ar-SA" sz="28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سمة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2</Words>
  <Application>Microsoft Office PowerPoint</Application>
  <PresentationFormat>عرض على الشاشة (3:4)‏</PresentationFormat>
  <Paragraphs>1</Paragraphs>
  <Slides>7</Slides>
  <Notes>0</Notes>
  <HiddenSlides>0</HiddenSlides>
  <MMClips>0</MMClips>
  <ScaleCrop>false</ScaleCrop>
  <HeadingPairs>
    <vt:vector size="4" baseType="variant">
      <vt:variant>
        <vt:lpstr>سمة</vt:lpstr>
      </vt:variant>
      <vt:variant>
        <vt:i4>1</vt:i4>
      </vt:variant>
      <vt:variant>
        <vt:lpstr>عناوين الشرائح</vt:lpstr>
      </vt:variant>
      <vt:variant>
        <vt:i4>7</vt:i4>
      </vt:variant>
    </vt:vector>
  </HeadingPairs>
  <TitlesOfParts>
    <vt:vector size="8" baseType="lpstr">
      <vt:lpstr>سمة Office</vt:lpstr>
      <vt:lpstr>الشريحة 1</vt:lpstr>
      <vt:lpstr>الشريحة 2</vt:lpstr>
      <vt:lpstr>الشريحة 3</vt:lpstr>
      <vt:lpstr>الشريحة 4</vt:lpstr>
      <vt:lpstr>الشريحة 5</vt:lpstr>
      <vt:lpstr>الشريحة 6</vt:lpstr>
      <vt:lpstr>الشريحة 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الشريحة 1</dc:title>
  <dc:creator>FUjiTSU</dc:creator>
  <cp:lastModifiedBy>FUjiTSU</cp:lastModifiedBy>
  <cp:revision>2</cp:revision>
  <dcterms:created xsi:type="dcterms:W3CDTF">2013-05-13T17:03:06Z</dcterms:created>
  <dcterms:modified xsi:type="dcterms:W3CDTF">2013-05-13T22:02:35Z</dcterms:modified>
</cp:coreProperties>
</file>