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75" r:id="rId3"/>
    <p:sldId id="259" r:id="rId4"/>
    <p:sldId id="267" r:id="rId5"/>
    <p:sldId id="260" r:id="rId6"/>
    <p:sldId id="268" r:id="rId7"/>
    <p:sldId id="262" r:id="rId8"/>
    <p:sldId id="269" r:id="rId9"/>
    <p:sldId id="261" r:id="rId10"/>
    <p:sldId id="270" r:id="rId11"/>
    <p:sldId id="263" r:id="rId12"/>
    <p:sldId id="271" r:id="rId13"/>
    <p:sldId id="264" r:id="rId14"/>
    <p:sldId id="272" r:id="rId15"/>
    <p:sldId id="265" r:id="rId16"/>
    <p:sldId id="273" r:id="rId17"/>
    <p:sldId id="266" r:id="rId18"/>
    <p:sldId id="274" r:id="rId19"/>
    <p:sldId id="258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A4F93-560C-4587-8821-EF793AD8BCC0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02A83-204E-426B-BC9C-D7B7AC7968D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slide" Target="slide5.xml"/><Relationship Id="rId18" Type="http://schemas.openxmlformats.org/officeDocument/2006/relationships/slide" Target="slide15.xml"/><Relationship Id="rId26" Type="http://schemas.openxmlformats.org/officeDocument/2006/relationships/image" Target="../media/image21.wmf"/><Relationship Id="rId3" Type="http://schemas.openxmlformats.org/officeDocument/2006/relationships/control" Target="../activeX/activeX2.xml"/><Relationship Id="rId21" Type="http://schemas.openxmlformats.org/officeDocument/2006/relationships/image" Target="../media/image17.png"/><Relationship Id="rId7" Type="http://schemas.openxmlformats.org/officeDocument/2006/relationships/control" Target="../activeX/activeX6.xml"/><Relationship Id="rId12" Type="http://schemas.openxmlformats.org/officeDocument/2006/relationships/slide" Target="slide3.xml"/><Relationship Id="rId17" Type="http://schemas.openxmlformats.org/officeDocument/2006/relationships/slide" Target="slide13.xml"/><Relationship Id="rId25" Type="http://schemas.openxmlformats.org/officeDocument/2006/relationships/image" Target="../media/image20.wmf"/><Relationship Id="rId2" Type="http://schemas.openxmlformats.org/officeDocument/2006/relationships/control" Target="../activeX/activeX1.xml"/><Relationship Id="rId16" Type="http://schemas.openxmlformats.org/officeDocument/2006/relationships/slide" Target="slide11.xml"/><Relationship Id="rId20" Type="http://schemas.openxmlformats.org/officeDocument/2006/relationships/image" Target="../media/image16.png"/><Relationship Id="rId29" Type="http://schemas.openxmlformats.org/officeDocument/2006/relationships/image" Target="../media/image24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audio" Target="../media/audio1.wav"/><Relationship Id="rId24" Type="http://schemas.openxmlformats.org/officeDocument/2006/relationships/image" Target="../media/image19.wmf"/><Relationship Id="rId5" Type="http://schemas.openxmlformats.org/officeDocument/2006/relationships/control" Target="../activeX/activeX4.xml"/><Relationship Id="rId15" Type="http://schemas.openxmlformats.org/officeDocument/2006/relationships/slide" Target="slide9.xml"/><Relationship Id="rId23" Type="http://schemas.openxmlformats.org/officeDocument/2006/relationships/image" Target="../media/image18.jpeg"/><Relationship Id="rId28" Type="http://schemas.openxmlformats.org/officeDocument/2006/relationships/image" Target="../media/image23.wmf"/><Relationship Id="rId10" Type="http://schemas.openxmlformats.org/officeDocument/2006/relationships/slideLayout" Target="../slideLayouts/slideLayout7.xml"/><Relationship Id="rId19" Type="http://schemas.openxmlformats.org/officeDocument/2006/relationships/slide" Target="slide17.xml"/><Relationship Id="rId31" Type="http://schemas.openxmlformats.org/officeDocument/2006/relationships/image" Target="../media/image26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slide" Target="slide7.xml"/><Relationship Id="rId22" Type="http://schemas.openxmlformats.org/officeDocument/2006/relationships/hyperlink" Target="&#1593;&#1585;&#1590;%20&#1578;&#1602;&#1583;&#1610;&#1605;&#1610;1&#1605;&#1605;&#1605;&#1605;&#1585;&#1603;&#1608;.pptx" TargetMode="External"/><Relationship Id="rId27" Type="http://schemas.openxmlformats.org/officeDocument/2006/relationships/image" Target="../media/image22.wmf"/><Relationship Id="rId30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www.danger10.net/upload/uploads/images/danger-2c5c95caf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14" name="WordArt 10"/>
          <p:cNvSpPr>
            <a:spLocks noChangeArrowheads="1" noChangeShapeType="1" noTextEdit="1"/>
          </p:cNvSpPr>
          <p:nvPr/>
        </p:nvSpPr>
        <p:spPr bwMode="auto">
          <a:xfrm>
            <a:off x="914400" y="1524000"/>
            <a:ext cx="7315200" cy="1752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ar-SA" sz="4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DecoType Naskh" pitchFamily="2" charset="-78"/>
              </a:rPr>
              <a:t>اقرأ التعليمات ثم ألعب لعبة دولاب الحظ</a:t>
            </a:r>
          </a:p>
        </p:txBody>
      </p:sp>
      <p:pic>
        <p:nvPicPr>
          <p:cNvPr id="17" name="Picture 16" descr="Picture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2209800"/>
            <a:ext cx="3743325" cy="372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 Box 2">
            <a:hlinkClick r:id="" action="ppaction://hlinkshowjump?jump=nextslide" highlightClick="1"/>
          </p:cNvPr>
          <p:cNvSpPr txBox="1">
            <a:spLocks noChangeArrowheads="1"/>
          </p:cNvSpPr>
          <p:nvPr/>
        </p:nvSpPr>
        <p:spPr bwMode="auto">
          <a:xfrm>
            <a:off x="3352800" y="6248400"/>
            <a:ext cx="2667000" cy="40005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rgbClr val="0070C0"/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000" b="1" dirty="0">
                <a:solidFill>
                  <a:schemeClr val="bg1"/>
                </a:solidFill>
                <a:latin typeface="Arial" charset="0"/>
              </a:rPr>
              <a:t>تعليمات اللعبة</a:t>
            </a:r>
            <a:endParaRPr lang="en-US" sz="20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2228" name="Picture 4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86185"/>
            <a:ext cx="2664296" cy="5071815"/>
          </a:xfrm>
          <a:prstGeom prst="rect">
            <a:avLst/>
          </a:prstGeom>
          <a:noFill/>
        </p:spPr>
      </p:pic>
      <p:pic>
        <p:nvPicPr>
          <p:cNvPr id="52230" name="Picture 6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99495"/>
            <a:ext cx="2088232" cy="3558505"/>
          </a:xfrm>
          <a:prstGeom prst="rect">
            <a:avLst/>
          </a:prstGeom>
          <a:noFill/>
        </p:spPr>
      </p:pic>
      <p:pic>
        <p:nvPicPr>
          <p:cNvPr id="52232" name="Picture 8" descr="http://www.bestgraph.com/gifs/maison/horloges/horloges-1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56576" y="1628800"/>
            <a:ext cx="952500" cy="952500"/>
          </a:xfrm>
          <a:prstGeom prst="rect">
            <a:avLst/>
          </a:prstGeom>
          <a:noFill/>
        </p:spPr>
      </p:pic>
      <p:pic>
        <p:nvPicPr>
          <p:cNvPr id="1026" name="Picture 2" descr="http://up.arab-x.com/Feb10/kFM1917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1772816"/>
            <a:ext cx="2114550" cy="3194670"/>
          </a:xfrm>
          <a:prstGeom prst="rect">
            <a:avLst/>
          </a:prstGeom>
          <a:noFill/>
        </p:spPr>
      </p:pic>
      <p:sp>
        <p:nvSpPr>
          <p:cNvPr id="9" name="مستطيل 8">
            <a:hlinkClick r:id="rId8" action="ppaction://hlinksldjump"/>
          </p:cNvPr>
          <p:cNvSpPr/>
          <p:nvPr/>
        </p:nvSpPr>
        <p:spPr>
          <a:xfrm>
            <a:off x="3707904" y="5949280"/>
            <a:ext cx="18722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عودة للسؤال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danger10.net/upload/uploads/images/danger-2c5c95ca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2" name="شكل بيضاوي 1">
            <a:hlinkClick r:id="rId3" action="ppaction://hlinksldjump"/>
          </p:cNvPr>
          <p:cNvSpPr/>
          <p:nvPr/>
        </p:nvSpPr>
        <p:spPr>
          <a:xfrm>
            <a:off x="6660232" y="2924944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أتمنى أن لا أساعد أمي في أعمال المنزل</a:t>
            </a:r>
            <a:endParaRPr lang="ar-SA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شكل بيضاوي 2">
            <a:hlinkClick r:id="rId3" action="ppaction://hlinksldjump"/>
          </p:cNvPr>
          <p:cNvSpPr/>
          <p:nvPr/>
        </p:nvSpPr>
        <p:spPr>
          <a:xfrm>
            <a:off x="4067944" y="2780928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أتمنى أن ألعب 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شكل بيضاوي 3">
            <a:hlinkClick r:id="rId4" action="ppaction://hlinksldjump"/>
          </p:cNvPr>
          <p:cNvSpPr/>
          <p:nvPr/>
        </p:nvSpPr>
        <p:spPr>
          <a:xfrm>
            <a:off x="899592" y="2636912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أتمنى </a:t>
            </a:r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أن </a:t>
            </a:r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أتعلم وأن </a:t>
            </a:r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يصبح لي </a:t>
            </a:r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مقعدًا </a:t>
            </a:r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في المدرسة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907704" y="692696"/>
            <a:ext cx="5688632" cy="1368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هي الأمنية التي همست بها فاتن في صندوق </a:t>
            </a:r>
            <a:r>
              <a:rPr lang="ar-SA" sz="24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الأمنيات؟</a:t>
            </a:r>
            <a:endParaRPr lang="ar-SA" sz="24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2228" name="Picture 4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86185"/>
            <a:ext cx="2664296" cy="5071815"/>
          </a:xfrm>
          <a:prstGeom prst="rect">
            <a:avLst/>
          </a:prstGeom>
          <a:noFill/>
        </p:spPr>
      </p:pic>
      <p:pic>
        <p:nvPicPr>
          <p:cNvPr id="52230" name="Picture 6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99495"/>
            <a:ext cx="2088232" cy="3558505"/>
          </a:xfrm>
          <a:prstGeom prst="rect">
            <a:avLst/>
          </a:prstGeom>
          <a:noFill/>
        </p:spPr>
      </p:pic>
      <p:pic>
        <p:nvPicPr>
          <p:cNvPr id="52232" name="Picture 8" descr="http://www.bestgraph.com/gifs/maison/horloges/horloges-1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56576" y="1628800"/>
            <a:ext cx="952500" cy="952500"/>
          </a:xfrm>
          <a:prstGeom prst="rect">
            <a:avLst/>
          </a:prstGeom>
          <a:noFill/>
        </p:spPr>
      </p:pic>
      <p:pic>
        <p:nvPicPr>
          <p:cNvPr id="1026" name="Picture 2" descr="http://up.arab-x.com/Feb10/kFM1917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1772816"/>
            <a:ext cx="2114550" cy="3194670"/>
          </a:xfrm>
          <a:prstGeom prst="rect">
            <a:avLst/>
          </a:prstGeom>
          <a:noFill/>
        </p:spPr>
      </p:pic>
      <p:sp>
        <p:nvSpPr>
          <p:cNvPr id="9" name="مستطيل 8">
            <a:hlinkClick r:id="rId8" action="ppaction://hlinksldjump"/>
          </p:cNvPr>
          <p:cNvSpPr/>
          <p:nvPr/>
        </p:nvSpPr>
        <p:spPr>
          <a:xfrm>
            <a:off x="3707904" y="5949280"/>
            <a:ext cx="18722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عودة للسؤال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danger10.net/upload/uploads/images/danger-2c5c95ca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2" name="مستطيل مستدير الزوايا 1"/>
          <p:cNvSpPr/>
          <p:nvPr/>
        </p:nvSpPr>
        <p:spPr>
          <a:xfrm>
            <a:off x="1907704" y="692696"/>
            <a:ext cx="5688632" cy="1368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ما هو سبب صراخ والد </a:t>
            </a:r>
            <a:r>
              <a:rPr lang="ar-SA" sz="3600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فاتن؟</a:t>
            </a:r>
            <a:endParaRPr lang="ar-SA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شكل بيضاوي 2">
            <a:hlinkClick r:id="rId3" action="ppaction://hlinksldjump"/>
          </p:cNvPr>
          <p:cNvSpPr/>
          <p:nvPr/>
        </p:nvSpPr>
        <p:spPr>
          <a:xfrm>
            <a:off x="6660232" y="2924944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شجار بسبب عدم موافقة الوالد على دخول فاتن المدرسة</a:t>
            </a:r>
            <a:endParaRPr lang="ar-SA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شكل بيضاوي 3">
            <a:hlinkClick r:id="rId3" action="ppaction://hlinksldjump"/>
          </p:cNvPr>
          <p:cNvSpPr/>
          <p:nvPr/>
        </p:nvSpPr>
        <p:spPr>
          <a:xfrm>
            <a:off x="3851920" y="2996952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معرفة الوالد بلقاء فاتن مع الفتاة المتسولة في الشارع</a:t>
            </a:r>
            <a:endParaRPr lang="ar-SA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شكل بيضاوي 4">
            <a:hlinkClick r:id="rId4" action="ppaction://hlinksldjump"/>
          </p:cNvPr>
          <p:cNvSpPr/>
          <p:nvPr/>
        </p:nvSpPr>
        <p:spPr>
          <a:xfrm>
            <a:off x="539552" y="3068960"/>
            <a:ext cx="2232248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</a:t>
            </a:r>
            <a:r>
              <a:rPr lang="ar-SA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شتباه </a:t>
            </a:r>
            <a:r>
              <a:rPr lang="ar-SA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فاتن بوضع السم </a:t>
            </a:r>
            <a:r>
              <a:rPr lang="ar-SA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بدلًا </a:t>
            </a:r>
            <a:r>
              <a:rPr lang="ar-SA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من الملح لعدم قدرتها على قراءة أسماء المواد الموجودة في العلبة</a:t>
            </a:r>
            <a:endParaRPr lang="ar-SA" sz="2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2228" name="Picture 4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86185"/>
            <a:ext cx="2664296" cy="5071815"/>
          </a:xfrm>
          <a:prstGeom prst="rect">
            <a:avLst/>
          </a:prstGeom>
          <a:noFill/>
        </p:spPr>
      </p:pic>
      <p:pic>
        <p:nvPicPr>
          <p:cNvPr id="52230" name="Picture 6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99495"/>
            <a:ext cx="2088232" cy="3558505"/>
          </a:xfrm>
          <a:prstGeom prst="rect">
            <a:avLst/>
          </a:prstGeom>
          <a:noFill/>
        </p:spPr>
      </p:pic>
      <p:pic>
        <p:nvPicPr>
          <p:cNvPr id="52232" name="Picture 8" descr="http://www.bestgraph.com/gifs/maison/horloges/horloges-1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56576" y="1628800"/>
            <a:ext cx="952500" cy="952500"/>
          </a:xfrm>
          <a:prstGeom prst="rect">
            <a:avLst/>
          </a:prstGeom>
          <a:noFill/>
        </p:spPr>
      </p:pic>
      <p:pic>
        <p:nvPicPr>
          <p:cNvPr id="1026" name="Picture 2" descr="http://up.arab-x.com/Feb10/kFM1917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1772816"/>
            <a:ext cx="2114550" cy="3194670"/>
          </a:xfrm>
          <a:prstGeom prst="rect">
            <a:avLst/>
          </a:prstGeom>
          <a:noFill/>
        </p:spPr>
      </p:pic>
      <p:sp>
        <p:nvSpPr>
          <p:cNvPr id="9" name="مستطيل 8">
            <a:hlinkClick r:id="rId8" action="ppaction://hlinksldjump"/>
          </p:cNvPr>
          <p:cNvSpPr/>
          <p:nvPr/>
        </p:nvSpPr>
        <p:spPr>
          <a:xfrm>
            <a:off x="3707904" y="5949280"/>
            <a:ext cx="18722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عودة للسؤال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danger10.net/upload/uploads/images/danger-2c5c95ca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2" name="شكل بيضاوي 1">
            <a:hlinkClick r:id="rId3" action="ppaction://hlinksldjump"/>
          </p:cNvPr>
          <p:cNvSpPr/>
          <p:nvPr/>
        </p:nvSpPr>
        <p:spPr>
          <a:xfrm>
            <a:off x="6732240" y="3645024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عدم تمكن فاتن من القراءة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" name="شكل بيضاوي 2">
            <a:hlinkClick r:id="rId4" action="ppaction://hlinksldjump"/>
          </p:cNvPr>
          <p:cNvSpPr/>
          <p:nvPr/>
        </p:nvSpPr>
        <p:spPr>
          <a:xfrm>
            <a:off x="3995936" y="3501008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عدم قدرة الأم على </a:t>
            </a:r>
            <a:r>
              <a:rPr lang="ar-SA" sz="2800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الطهو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شكل بيضاوي 3">
            <a:hlinkClick r:id="rId4" action="ppaction://hlinksldjump"/>
          </p:cNvPr>
          <p:cNvSpPr/>
          <p:nvPr/>
        </p:nvSpPr>
        <p:spPr>
          <a:xfrm>
            <a:off x="251520" y="3501008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معاقبة  فاتن لأبيها على منعه </a:t>
            </a:r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إياها </a:t>
            </a:r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من الدراسة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907704" y="836712"/>
            <a:ext cx="5688632" cy="1368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هو سبب عدم تمييز فاتن لعلبة السم وعلبة </a:t>
            </a:r>
            <a:r>
              <a:rPr lang="ar-SA" sz="24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الملح؟</a:t>
            </a:r>
            <a:endParaRPr lang="ar-SA" sz="24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2228" name="Picture 4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86185"/>
            <a:ext cx="2664296" cy="5071815"/>
          </a:xfrm>
          <a:prstGeom prst="rect">
            <a:avLst/>
          </a:prstGeom>
          <a:noFill/>
        </p:spPr>
      </p:pic>
      <p:pic>
        <p:nvPicPr>
          <p:cNvPr id="52230" name="Picture 6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99495"/>
            <a:ext cx="2088232" cy="3558505"/>
          </a:xfrm>
          <a:prstGeom prst="rect">
            <a:avLst/>
          </a:prstGeom>
          <a:noFill/>
        </p:spPr>
      </p:pic>
      <p:pic>
        <p:nvPicPr>
          <p:cNvPr id="52232" name="Picture 8" descr="http://www.bestgraph.com/gifs/maison/horloges/horloges-1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56576" y="1628800"/>
            <a:ext cx="952500" cy="952500"/>
          </a:xfrm>
          <a:prstGeom prst="rect">
            <a:avLst/>
          </a:prstGeom>
          <a:noFill/>
        </p:spPr>
      </p:pic>
      <p:pic>
        <p:nvPicPr>
          <p:cNvPr id="1026" name="Picture 2" descr="http://up.arab-x.com/Feb10/kFM1917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1772816"/>
            <a:ext cx="2114550" cy="3194670"/>
          </a:xfrm>
          <a:prstGeom prst="rect">
            <a:avLst/>
          </a:prstGeom>
          <a:noFill/>
        </p:spPr>
      </p:pic>
      <p:sp>
        <p:nvSpPr>
          <p:cNvPr id="9" name="مستطيل 8">
            <a:hlinkClick r:id="rId8" action="ppaction://hlinksldjump"/>
          </p:cNvPr>
          <p:cNvSpPr/>
          <p:nvPr/>
        </p:nvSpPr>
        <p:spPr>
          <a:xfrm>
            <a:off x="3707904" y="5949280"/>
            <a:ext cx="18722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عودة للسؤال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www.danger10.net/upload/uploads/images/danger-2c5c95ca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2" name="مستطيل مستدير الزوايا 1"/>
          <p:cNvSpPr/>
          <p:nvPr/>
        </p:nvSpPr>
        <p:spPr>
          <a:xfrm>
            <a:off x="1907704" y="692696"/>
            <a:ext cx="5688632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كيف </a:t>
            </a:r>
            <a:r>
              <a:rPr lang="ar-SA" dirty="0" smtClean="0"/>
              <a:t>كان رد </a:t>
            </a:r>
            <a:r>
              <a:rPr lang="ar-SA" dirty="0" smtClean="0"/>
              <a:t>فعل الوالد على نصائح الطبيبة؟</a:t>
            </a:r>
            <a:endParaRPr lang="ar-SA" dirty="0"/>
          </a:p>
        </p:txBody>
      </p:sp>
      <p:sp>
        <p:nvSpPr>
          <p:cNvPr id="4" name="شكل بيضاوي 3">
            <a:hlinkClick r:id="rId3" action="ppaction://hlinksldjump"/>
          </p:cNvPr>
          <p:cNvSpPr/>
          <p:nvPr/>
        </p:nvSpPr>
        <p:spPr>
          <a:xfrm>
            <a:off x="6732240" y="3645024"/>
            <a:ext cx="2088232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لم يكترث لنصائحها</a:t>
            </a:r>
            <a:endParaRPr lang="ar-SA" dirty="0"/>
          </a:p>
        </p:txBody>
      </p:sp>
      <p:sp>
        <p:nvSpPr>
          <p:cNvPr id="5" name="شكل بيضاوي 4">
            <a:hlinkClick r:id="rId4" action="ppaction://hlinksldjump"/>
          </p:cNvPr>
          <p:cNvSpPr/>
          <p:nvPr/>
        </p:nvSpPr>
        <p:spPr>
          <a:xfrm>
            <a:off x="3923928" y="3861048"/>
            <a:ext cx="2088232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سمح لفاتن بالذهاب إلى المدرسة وجهز لها كل مستلزمات الدراسة</a:t>
            </a:r>
            <a:endParaRPr lang="ar-SA" dirty="0"/>
          </a:p>
        </p:txBody>
      </p:sp>
      <p:sp>
        <p:nvSpPr>
          <p:cNvPr id="6" name="شكل بيضاوي 5">
            <a:hlinkClick r:id="rId3" action="ppaction://hlinksldjump"/>
          </p:cNvPr>
          <p:cNvSpPr/>
          <p:nvPr/>
        </p:nvSpPr>
        <p:spPr>
          <a:xfrm>
            <a:off x="395536" y="3717032"/>
            <a:ext cx="2088232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طرد الطبيبة </a:t>
            </a:r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2228" name="Picture 4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86185"/>
            <a:ext cx="2664296" cy="5071815"/>
          </a:xfrm>
          <a:prstGeom prst="rect">
            <a:avLst/>
          </a:prstGeom>
          <a:noFill/>
        </p:spPr>
      </p:pic>
      <p:pic>
        <p:nvPicPr>
          <p:cNvPr id="52230" name="Picture 6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99495"/>
            <a:ext cx="2088232" cy="3558505"/>
          </a:xfrm>
          <a:prstGeom prst="rect">
            <a:avLst/>
          </a:prstGeom>
          <a:noFill/>
        </p:spPr>
      </p:pic>
      <p:pic>
        <p:nvPicPr>
          <p:cNvPr id="52232" name="Picture 8" descr="http://www.bestgraph.com/gifs/maison/horloges/horloges-1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56576" y="1628800"/>
            <a:ext cx="952500" cy="952500"/>
          </a:xfrm>
          <a:prstGeom prst="rect">
            <a:avLst/>
          </a:prstGeom>
          <a:noFill/>
        </p:spPr>
      </p:pic>
      <p:pic>
        <p:nvPicPr>
          <p:cNvPr id="1026" name="Picture 2" descr="http://up.arab-x.com/Feb10/kFM1917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1772816"/>
            <a:ext cx="2114550" cy="3194670"/>
          </a:xfrm>
          <a:prstGeom prst="rect">
            <a:avLst/>
          </a:prstGeom>
          <a:noFill/>
        </p:spPr>
      </p:pic>
      <p:sp>
        <p:nvSpPr>
          <p:cNvPr id="9" name="مستطيل 8">
            <a:hlinkClick r:id="rId8" action="ppaction://hlinksldjump"/>
          </p:cNvPr>
          <p:cNvSpPr/>
          <p:nvPr/>
        </p:nvSpPr>
        <p:spPr>
          <a:xfrm>
            <a:off x="3707904" y="5949280"/>
            <a:ext cx="18722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عودة للسؤال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52400" y="1143000"/>
            <a:ext cx="5029200" cy="4648200"/>
          </a:xfrm>
          <a:prstGeom prst="rect">
            <a:avLst/>
          </a:prstGeom>
          <a:solidFill>
            <a:schemeClr val="bg1"/>
          </a:solidFill>
          <a:ln w="4762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Rectangle 32"/>
          <p:cNvSpPr>
            <a:spLocks noChangeArrowheads="1"/>
          </p:cNvSpPr>
          <p:nvPr/>
        </p:nvSpPr>
        <p:spPr bwMode="auto">
          <a:xfrm>
            <a:off x="6172200" y="228600"/>
            <a:ext cx="2819400" cy="6477000"/>
          </a:xfrm>
          <a:prstGeom prst="rect">
            <a:avLst/>
          </a:prstGeom>
          <a:gradFill>
            <a:gsLst>
              <a:gs pos="0">
                <a:srgbClr val="5799D5"/>
              </a:gs>
              <a:gs pos="50000">
                <a:srgbClr val="0192FF">
                  <a:alpha val="35000"/>
                </a:srgbClr>
              </a:gs>
              <a:gs pos="100000">
                <a:srgbClr val="3366FF">
                  <a:alpha val="8000"/>
                </a:srgbClr>
              </a:gs>
            </a:gsLst>
            <a:lin ang="5400000" scaled="0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7315200" y="776288"/>
            <a:ext cx="1447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12" action="ppaction://hlinksldjump"/>
              </a:rPr>
              <a:t>السؤال الأول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7315200" y="1309688"/>
            <a:ext cx="144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13" action="ppaction://hlinksldjump"/>
              </a:rPr>
              <a:t>السؤال الثاني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15" name="Text Box 43"/>
          <p:cNvSpPr txBox="1">
            <a:spLocks noChangeArrowheads="1"/>
          </p:cNvSpPr>
          <p:nvPr/>
        </p:nvSpPr>
        <p:spPr bwMode="auto">
          <a:xfrm>
            <a:off x="7315200" y="1843088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14" action="ppaction://hlinksldjump"/>
              </a:rPr>
              <a:t> </a:t>
            </a:r>
            <a:r>
              <a:rPr lang="ar-SA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14" action="ppaction://hlinksldjump"/>
              </a:rPr>
              <a:t>السؤال الثالث</a:t>
            </a:r>
            <a:endParaRPr lang="ar-SA" b="1" u="sng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7315200" y="2376488"/>
            <a:ext cx="144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15" action="ppaction://hlinksldjump"/>
              </a:rPr>
              <a:t>السؤال الرابع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7315200" y="28194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16" action="ppaction://hlinksldjump"/>
              </a:rPr>
              <a:t>السؤال الخامس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7315200" y="3352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17" action="ppaction://hlinksldjump"/>
              </a:rPr>
              <a:t>السؤال السادس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7315200" y="3886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18" action="ppaction://hlinksldjump"/>
              </a:rPr>
              <a:t>السؤال السابع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7315200" y="4419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19" action="ppaction://hlinksldjump"/>
              </a:rPr>
              <a:t>السؤال الثامن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047" name="WordArt 57"/>
          <p:cNvSpPr>
            <a:spLocks noChangeArrowheads="1" noChangeShapeType="1" noTextEdit="1"/>
          </p:cNvSpPr>
          <p:nvPr/>
        </p:nvSpPr>
        <p:spPr bwMode="auto">
          <a:xfrm>
            <a:off x="6324600" y="136525"/>
            <a:ext cx="2590800" cy="5381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 rtl="1"/>
            <a:r>
              <a:rPr lang="ar-SA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درجات الفريق</a:t>
            </a:r>
          </a:p>
        </p:txBody>
      </p:sp>
      <p:sp>
        <p:nvSpPr>
          <p:cNvPr id="1048" name="Line 33"/>
          <p:cNvSpPr>
            <a:spLocks noChangeShapeType="1"/>
          </p:cNvSpPr>
          <p:nvPr/>
        </p:nvSpPr>
        <p:spPr bwMode="auto">
          <a:xfrm>
            <a:off x="6248400" y="4953000"/>
            <a:ext cx="2667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49" name="Line 3"/>
          <p:cNvSpPr>
            <a:spLocks noChangeShapeType="1"/>
          </p:cNvSpPr>
          <p:nvPr/>
        </p:nvSpPr>
        <p:spPr bwMode="auto">
          <a:xfrm flipV="1">
            <a:off x="2590800" y="5562600"/>
            <a:ext cx="0" cy="838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050" name="Text Box 4"/>
          <p:cNvSpPr txBox="1">
            <a:spLocks noChangeArrowheads="1"/>
          </p:cNvSpPr>
          <p:nvPr/>
        </p:nvSpPr>
        <p:spPr bwMode="auto">
          <a:xfrm>
            <a:off x="1524000" y="6286500"/>
            <a:ext cx="2133600" cy="461963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>
                <a:solidFill>
                  <a:schemeClr val="bg1"/>
                </a:solidFill>
                <a:latin typeface="Verdana" pitchFamily="34" charset="0"/>
              </a:rPr>
              <a:t>النقاط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281738" y="5086350"/>
            <a:ext cx="2667000" cy="1619250"/>
            <a:chOff x="6281738" y="5086350"/>
            <a:chExt cx="2667000" cy="1619250"/>
          </a:xfrm>
        </p:grpSpPr>
        <p:pic>
          <p:nvPicPr>
            <p:cNvPr id="1054" name="Picture 36" descr="gif_BIM0271.gif"/>
            <p:cNvPicPr>
              <a:picLocks noChangeAspect="1"/>
            </p:cNvPicPr>
            <p:nvPr/>
          </p:nvPicPr>
          <p:blipFill>
            <a:blip r:embed="rId20" cstate="print"/>
            <a:srcRect b="32610"/>
            <a:stretch>
              <a:fillRect/>
            </a:stretch>
          </p:blipFill>
          <p:spPr bwMode="auto">
            <a:xfrm>
              <a:off x="6855702" y="5086350"/>
              <a:ext cx="1601839" cy="161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4" name="Text Box 2"/>
            <p:cNvSpPr txBox="1">
              <a:spLocks noChangeArrowheads="1"/>
            </p:cNvSpPr>
            <p:nvPr/>
          </p:nvSpPr>
          <p:spPr bwMode="auto">
            <a:xfrm>
              <a:off x="6281738" y="5654675"/>
              <a:ext cx="2667000" cy="40481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1">
                    <a:lumMod val="5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0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3930" y="5562600"/>
              <a:ext cx="2198038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ar-SA" sz="2800" dirty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  <a:latin typeface="Arial" charset="0"/>
                </a:rPr>
                <a:t>اجعل العجلة تدور</a:t>
              </a:r>
              <a:endPara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charset="0"/>
              </a:endParaRPr>
            </a:p>
          </p:txBody>
        </p:sp>
      </p:grpSp>
      <p:pic>
        <p:nvPicPr>
          <p:cNvPr id="40" name="Picture 39" descr="Picture1.png"/>
          <p:cNvPicPr>
            <a:picLocks noChangeAspect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85775" y="1343025"/>
            <a:ext cx="4238625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3" name="WordArt 10"/>
          <p:cNvSpPr>
            <a:spLocks noChangeArrowheads="1" noChangeShapeType="1" noTextEdit="1"/>
          </p:cNvSpPr>
          <p:nvPr/>
        </p:nvSpPr>
        <p:spPr bwMode="auto">
          <a:xfrm>
            <a:off x="533400" y="533400"/>
            <a:ext cx="4114800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 rtl="1"/>
            <a:r>
              <a:rPr lang="ar-SA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لعبة العجلة الكبيرة</a:t>
            </a:r>
          </a:p>
        </p:txBody>
      </p:sp>
      <p:sp>
        <p:nvSpPr>
          <p:cNvPr id="22" name="مستطيل مستدير الزوايا 21">
            <a:hlinkClick r:id="rId22" action="ppaction://hlinkpres?slideindex=1&amp;slidetitle="/>
          </p:cNvPr>
          <p:cNvSpPr/>
          <p:nvPr/>
        </p:nvSpPr>
        <p:spPr>
          <a:xfrm>
            <a:off x="4211960" y="6065912"/>
            <a:ext cx="1872208" cy="792088"/>
          </a:xfrm>
          <a:prstGeom prst="roundRect">
            <a:avLst/>
          </a:prstGeom>
          <a:blipFill>
            <a:blip r:embed="rId23" cstate="print"/>
            <a:tile tx="0" ty="0" sx="100000" sy="100000" flip="none" algn="tl"/>
          </a:blip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خريطة المحطات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name="TextBox1" r:id="rId2" imgW="990720" imgH="380880"/>
        </mc:Choice>
        <mc:Fallback>
          <p:control name="TextBox1" r:id="rId2" imgW="990720" imgH="38088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24600" y="1828800"/>
                  <a:ext cx="9906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7" name="TextBox2" r:id="rId3" imgW="990720" imgH="380880"/>
        </mc:Choice>
        <mc:Fallback>
          <p:control name="TextBox2" r:id="rId3" imgW="990720" imgH="38088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24600" y="2362200"/>
                  <a:ext cx="9906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8" name="TextBox3" r:id="rId4" imgW="990720" imgH="380880"/>
        </mc:Choice>
        <mc:Fallback>
          <p:control name="TextBox3" r:id="rId4" imgW="990720" imgH="38088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24600" y="1295400"/>
                  <a:ext cx="9906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9" name="TextBox4" r:id="rId5" imgW="990720" imgH="380880"/>
        </mc:Choice>
        <mc:Fallback>
          <p:control name="TextBox4" r:id="rId5" imgW="990720" imgH="38088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24600" y="762000"/>
                  <a:ext cx="9906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0" name="TextBox5" r:id="rId6" imgW="990720" imgH="380880"/>
        </mc:Choice>
        <mc:Fallback>
          <p:control name="TextBox5" r:id="rId6" imgW="990720" imgH="38088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24600" y="2824163"/>
                  <a:ext cx="9906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1" name="TextBox6" r:id="rId7" imgW="990720" imgH="380880"/>
        </mc:Choice>
        <mc:Fallback>
          <p:control name="TextBox6" r:id="rId7" imgW="990720" imgH="380880">
            <p:pic>
              <p:nvPicPr>
                <p:cNvPr id="0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24600" y="3338513"/>
                  <a:ext cx="9906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2" name="TextBox7" r:id="rId8" imgW="990720" imgH="380880"/>
        </mc:Choice>
        <mc:Fallback>
          <p:control name="TextBox7" r:id="rId8" imgW="990720" imgH="380880">
            <p:pic>
              <p:nvPicPr>
                <p:cNvPr id="0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24600" y="3871913"/>
                  <a:ext cx="9906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3" name="TextBox8" r:id="rId9" imgW="990720" imgH="380880"/>
        </mc:Choice>
        <mc:Fallback>
          <p:control name="TextBox8" r:id="rId9" imgW="990720" imgH="380880">
            <p:pic>
              <p:nvPicPr>
                <p:cNvPr id="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24600" y="4405313"/>
                  <a:ext cx="9906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1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1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2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3600000">
                                      <p:cBhvr>
                                        <p:cTn id="2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3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3600000">
                                      <p:cBhvr>
                                        <p:cTn id="4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4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5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5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6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1907704" y="980728"/>
            <a:ext cx="5040560" cy="54726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تعليمات </a:t>
            </a:r>
            <a:r>
              <a:rPr lang="ar-SA" sz="3600" b="1" dirty="0" err="1" smtClean="0">
                <a:solidFill>
                  <a:schemeClr val="tx1"/>
                </a:solidFill>
              </a:rPr>
              <a:t>اللعبة: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ar-SA" sz="3600" b="1" dirty="0" smtClean="0">
                <a:solidFill>
                  <a:schemeClr val="tx1"/>
                </a:solidFill>
              </a:rPr>
              <a:t>ا</a:t>
            </a:r>
            <a:r>
              <a:rPr lang="ar-SA" sz="3600" b="1" dirty="0" smtClean="0">
                <a:solidFill>
                  <a:schemeClr val="tx1"/>
                </a:solidFill>
              </a:rPr>
              <a:t>قرأ </a:t>
            </a:r>
            <a:r>
              <a:rPr lang="ar-SA" sz="3600" b="1" dirty="0" smtClean="0">
                <a:solidFill>
                  <a:schemeClr val="tx1"/>
                </a:solidFill>
              </a:rPr>
              <a:t>الأسئلة بتمعن واضغط على </a:t>
            </a:r>
            <a:r>
              <a:rPr lang="ar-SA" sz="3600" b="1" dirty="0" smtClean="0">
                <a:solidFill>
                  <a:schemeClr val="tx1"/>
                </a:solidFill>
              </a:rPr>
              <a:t>الإجابة </a:t>
            </a:r>
            <a:r>
              <a:rPr lang="ar-SA" sz="3600" b="1" dirty="0" smtClean="0">
                <a:solidFill>
                  <a:schemeClr val="tx1"/>
                </a:solidFill>
              </a:rPr>
              <a:t>الصحيحة</a:t>
            </a:r>
          </a:p>
          <a:p>
            <a:pPr marL="342900" indent="-342900" algn="ctr">
              <a:buAutoNum type="arabicPeriod"/>
            </a:pPr>
            <a:r>
              <a:rPr lang="ar-SA" sz="3600" b="1" dirty="0" smtClean="0">
                <a:solidFill>
                  <a:schemeClr val="tx1"/>
                </a:solidFill>
              </a:rPr>
              <a:t>إذا كانت إجابتك صحيحة اجعل العجلة تدور وسجل النقاط التي حصلت عليها ثم اضغط على رقم السؤال الذي يليه</a:t>
            </a:r>
          </a:p>
          <a:p>
            <a:pPr marL="342900" indent="-342900" algn="ctr">
              <a:buAutoNum type="arabicPeriod"/>
            </a:pPr>
            <a:r>
              <a:rPr lang="ar-SA" sz="3600" b="1" dirty="0" smtClean="0">
                <a:solidFill>
                  <a:schemeClr val="tx1"/>
                </a:solidFill>
              </a:rPr>
              <a:t>إذا </a:t>
            </a:r>
            <a:r>
              <a:rPr lang="ar-SA" sz="3600" b="1" dirty="0" smtClean="0">
                <a:solidFill>
                  <a:schemeClr val="tx1"/>
                </a:solidFill>
              </a:rPr>
              <a:t>أجبت </a:t>
            </a:r>
            <a:r>
              <a:rPr lang="ar-SA" sz="3600" b="1" dirty="0" smtClean="0">
                <a:solidFill>
                  <a:schemeClr val="tx1"/>
                </a:solidFill>
              </a:rPr>
              <a:t>إجابة خاطئة عد إلى السؤال وحاول مرة اخرى</a:t>
            </a:r>
          </a:p>
          <a:p>
            <a:pPr algn="ctr"/>
            <a:endParaRPr lang="ar-SA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danger10.net/upload/uploads/images/danger-2c5c95ca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2" name="مستطيل مستدير الزوايا 1"/>
          <p:cNvSpPr/>
          <p:nvPr/>
        </p:nvSpPr>
        <p:spPr>
          <a:xfrm>
            <a:off x="1907704" y="620688"/>
            <a:ext cx="5688632" cy="1368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الشخصية المركزية في </a:t>
            </a:r>
            <a:r>
              <a:rPr lang="ar-SA" sz="36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القصة:</a:t>
            </a:r>
            <a:endParaRPr lang="ar-SA" sz="36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شكل بيضاوي 2">
            <a:hlinkClick r:id="rId3" action="ppaction://hlinksldjump"/>
          </p:cNvPr>
          <p:cNvSpPr/>
          <p:nvPr/>
        </p:nvSpPr>
        <p:spPr>
          <a:xfrm>
            <a:off x="6660232" y="2852936"/>
            <a:ext cx="1979712" cy="158417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الأب </a:t>
            </a:r>
            <a:endParaRPr lang="ar-SA" sz="40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شكل بيضاوي 3">
            <a:hlinkClick r:id="rId3" action="ppaction://hlinksldjump"/>
          </p:cNvPr>
          <p:cNvSpPr/>
          <p:nvPr/>
        </p:nvSpPr>
        <p:spPr>
          <a:xfrm>
            <a:off x="3707904" y="3068960"/>
            <a:ext cx="1979712" cy="158417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الطبيبة</a:t>
            </a:r>
            <a:endParaRPr lang="ar-SA" sz="40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شكل بيضاوي 4">
            <a:hlinkClick r:id="rId4" action="ppaction://hlinksldjump"/>
          </p:cNvPr>
          <p:cNvSpPr/>
          <p:nvPr/>
        </p:nvSpPr>
        <p:spPr>
          <a:xfrm>
            <a:off x="323528" y="3068960"/>
            <a:ext cx="1979712" cy="158417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فاتن</a:t>
            </a:r>
            <a:endParaRPr lang="ar-SA" sz="44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2228" name="Picture 4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86185"/>
            <a:ext cx="2664296" cy="5071815"/>
          </a:xfrm>
          <a:prstGeom prst="rect">
            <a:avLst/>
          </a:prstGeom>
          <a:noFill/>
        </p:spPr>
      </p:pic>
      <p:pic>
        <p:nvPicPr>
          <p:cNvPr id="52230" name="Picture 6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99495"/>
            <a:ext cx="2088232" cy="3558505"/>
          </a:xfrm>
          <a:prstGeom prst="rect">
            <a:avLst/>
          </a:prstGeom>
          <a:noFill/>
        </p:spPr>
      </p:pic>
      <p:pic>
        <p:nvPicPr>
          <p:cNvPr id="1026" name="Picture 2" descr="http://up.arab-x.com/Feb10/kFM19171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1772816"/>
            <a:ext cx="2114550" cy="3194670"/>
          </a:xfrm>
          <a:prstGeom prst="rect">
            <a:avLst/>
          </a:prstGeom>
          <a:noFill/>
        </p:spPr>
      </p:pic>
      <p:sp>
        <p:nvSpPr>
          <p:cNvPr id="9" name="مستطيل 8">
            <a:hlinkClick r:id="rId7" action="ppaction://hlinksldjump"/>
          </p:cNvPr>
          <p:cNvSpPr/>
          <p:nvPr/>
        </p:nvSpPr>
        <p:spPr>
          <a:xfrm>
            <a:off x="3707904" y="5949280"/>
            <a:ext cx="18722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عودة للسؤال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danger10.net/upload/uploads/images/danger-2c5c95ca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2" name="مستطيل مستدير الزوايا 1"/>
          <p:cNvSpPr/>
          <p:nvPr/>
        </p:nvSpPr>
        <p:spPr>
          <a:xfrm>
            <a:off x="1907704" y="692696"/>
            <a:ext cx="5688632" cy="1368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هي ألأمنية التي تتمناها </a:t>
            </a:r>
            <a:r>
              <a:rPr lang="ar-SA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فاتن؟</a:t>
            </a: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شكل بيضاوي 2">
            <a:hlinkClick r:id="rId3" action="ppaction://hlinksldjump"/>
          </p:cNvPr>
          <p:cNvSpPr/>
          <p:nvPr/>
        </p:nvSpPr>
        <p:spPr>
          <a:xfrm>
            <a:off x="6588224" y="3140968"/>
            <a:ext cx="2232248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تتمنى أن يصبح لها </a:t>
            </a:r>
            <a:r>
              <a:rPr lang="ar-SA" sz="2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مقعدًا </a:t>
            </a:r>
            <a:r>
              <a:rPr lang="ar-SA" sz="2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في المدرسة</a:t>
            </a:r>
            <a:endParaRPr lang="ar-SA" sz="24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شكل بيضاوي 3">
            <a:hlinkClick r:id="rId4" action="ppaction://hlinksldjump"/>
          </p:cNvPr>
          <p:cNvSpPr/>
          <p:nvPr/>
        </p:nvSpPr>
        <p:spPr>
          <a:xfrm>
            <a:off x="3707904" y="3212976"/>
            <a:ext cx="2376264" cy="21602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تتمنى أن تعود إلى البيت</a:t>
            </a:r>
            <a:endParaRPr lang="ar-SA" sz="24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شكل بيضاوي 4">
            <a:hlinkClick r:id="rId4" action="ppaction://hlinksldjump"/>
          </p:cNvPr>
          <p:cNvSpPr/>
          <p:nvPr/>
        </p:nvSpPr>
        <p:spPr>
          <a:xfrm>
            <a:off x="467544" y="3284984"/>
            <a:ext cx="2376264" cy="21602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تتمنى أن يساعدها </a:t>
            </a:r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أحد </a:t>
            </a:r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في </a:t>
            </a:r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أعمال </a:t>
            </a:r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البيت</a:t>
            </a:r>
            <a:endParaRPr lang="ar-SA" sz="2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2228" name="Picture 4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86185"/>
            <a:ext cx="2664296" cy="5071815"/>
          </a:xfrm>
          <a:prstGeom prst="rect">
            <a:avLst/>
          </a:prstGeom>
          <a:noFill/>
        </p:spPr>
      </p:pic>
      <p:pic>
        <p:nvPicPr>
          <p:cNvPr id="52230" name="Picture 6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99495"/>
            <a:ext cx="2088232" cy="3558505"/>
          </a:xfrm>
          <a:prstGeom prst="rect">
            <a:avLst/>
          </a:prstGeom>
          <a:noFill/>
        </p:spPr>
      </p:pic>
      <p:pic>
        <p:nvPicPr>
          <p:cNvPr id="52232" name="Picture 8" descr="http://www.bestgraph.com/gifs/maison/horloges/horloges-1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56576" y="1628800"/>
            <a:ext cx="952500" cy="952500"/>
          </a:xfrm>
          <a:prstGeom prst="rect">
            <a:avLst/>
          </a:prstGeom>
          <a:noFill/>
        </p:spPr>
      </p:pic>
      <p:pic>
        <p:nvPicPr>
          <p:cNvPr id="1026" name="Picture 2" descr="http://up.arab-x.com/Feb10/kFM1917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1772816"/>
            <a:ext cx="2114550" cy="3194670"/>
          </a:xfrm>
          <a:prstGeom prst="rect">
            <a:avLst/>
          </a:prstGeom>
          <a:noFill/>
        </p:spPr>
      </p:pic>
      <p:sp>
        <p:nvSpPr>
          <p:cNvPr id="9" name="مستطيل 8">
            <a:hlinkClick r:id="rId8" action="ppaction://hlinksldjump"/>
          </p:cNvPr>
          <p:cNvSpPr/>
          <p:nvPr/>
        </p:nvSpPr>
        <p:spPr>
          <a:xfrm>
            <a:off x="3707904" y="5949280"/>
            <a:ext cx="18722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عودة للسؤال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danger10.net/upload/uploads/images/danger-2c5c95ca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2" name="مستطيل مستدير الزوايا 1"/>
          <p:cNvSpPr/>
          <p:nvPr/>
        </p:nvSpPr>
        <p:spPr>
          <a:xfrm>
            <a:off x="1979712" y="836712"/>
            <a:ext cx="5688632" cy="1368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هي الأعمال التي تقوم بها فاتن بدلًا من الذهاب </a:t>
            </a:r>
            <a:r>
              <a:rPr lang="ar-SA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للمدرسة؟</a:t>
            </a: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شكل بيضاوي 2">
            <a:hlinkClick r:id="rId3" action="ppaction://hlinksldjump"/>
          </p:cNvPr>
          <p:cNvSpPr/>
          <p:nvPr/>
        </p:nvSpPr>
        <p:spPr>
          <a:xfrm>
            <a:off x="6732240" y="2852936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تلعب مع صديقاتها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شكل بيضاوي 3">
            <a:hlinkClick r:id="rId4" action="ppaction://hlinksldjump"/>
          </p:cNvPr>
          <p:cNvSpPr/>
          <p:nvPr/>
        </p:nvSpPr>
        <p:spPr>
          <a:xfrm>
            <a:off x="3995936" y="2924944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تساعد والدتها في أعمال المنزل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شكل بيضاوي 4">
            <a:hlinkClick r:id="rId3" action="ppaction://hlinksldjump"/>
          </p:cNvPr>
          <p:cNvSpPr/>
          <p:nvPr/>
        </p:nvSpPr>
        <p:spPr>
          <a:xfrm>
            <a:off x="899592" y="2852936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تقرأ القصص</a:t>
            </a:r>
            <a:endParaRPr lang="ar-SA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2228" name="Picture 4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86185"/>
            <a:ext cx="2664296" cy="5071815"/>
          </a:xfrm>
          <a:prstGeom prst="rect">
            <a:avLst/>
          </a:prstGeom>
          <a:noFill/>
        </p:spPr>
      </p:pic>
      <p:pic>
        <p:nvPicPr>
          <p:cNvPr id="52230" name="Picture 6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99495"/>
            <a:ext cx="2088232" cy="3558505"/>
          </a:xfrm>
          <a:prstGeom prst="rect">
            <a:avLst/>
          </a:prstGeom>
          <a:noFill/>
        </p:spPr>
      </p:pic>
      <p:pic>
        <p:nvPicPr>
          <p:cNvPr id="52232" name="Picture 8" descr="http://www.bestgraph.com/gifs/maison/horloges/horloges-1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56576" y="1628800"/>
            <a:ext cx="952500" cy="952500"/>
          </a:xfrm>
          <a:prstGeom prst="rect">
            <a:avLst/>
          </a:prstGeom>
          <a:noFill/>
        </p:spPr>
      </p:pic>
      <p:pic>
        <p:nvPicPr>
          <p:cNvPr id="1026" name="Picture 2" descr="http://up.arab-x.com/Feb10/kFM1917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1772816"/>
            <a:ext cx="2114550" cy="3194670"/>
          </a:xfrm>
          <a:prstGeom prst="rect">
            <a:avLst/>
          </a:prstGeom>
          <a:noFill/>
        </p:spPr>
      </p:pic>
      <p:sp>
        <p:nvSpPr>
          <p:cNvPr id="9" name="مستطيل 8">
            <a:hlinkClick r:id="rId8" action="ppaction://hlinksldjump"/>
          </p:cNvPr>
          <p:cNvSpPr/>
          <p:nvPr/>
        </p:nvSpPr>
        <p:spPr>
          <a:xfrm>
            <a:off x="3707904" y="5949280"/>
            <a:ext cx="18722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عودة للسؤال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www.danger10.net/upload/uploads/images/danger-2c5c95ca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  <p:sp>
        <p:nvSpPr>
          <p:cNvPr id="2" name="مستطيل مستدير الزوايا 1"/>
          <p:cNvSpPr/>
          <p:nvPr/>
        </p:nvSpPr>
        <p:spPr>
          <a:xfrm>
            <a:off x="1907704" y="692696"/>
            <a:ext cx="5688632" cy="1368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كيف كان شعور فاتن عندما رأت البنات عائدات من </a:t>
            </a:r>
            <a:r>
              <a:rPr lang="ar-SA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المدرسة؟</a:t>
            </a: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شكل بيضاوي 3">
            <a:hlinkClick r:id="rId3" action="ppaction://hlinksldjump"/>
          </p:cNvPr>
          <p:cNvSpPr/>
          <p:nvPr/>
        </p:nvSpPr>
        <p:spPr>
          <a:xfrm>
            <a:off x="6660232" y="2564904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شعرت بالحزن والحسرة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شكل بيضاوي 4">
            <a:hlinkClick r:id="rId4" action="ppaction://hlinksldjump"/>
          </p:cNvPr>
          <p:cNvSpPr/>
          <p:nvPr/>
        </p:nvSpPr>
        <p:spPr>
          <a:xfrm>
            <a:off x="3923928" y="2636912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شعرت بالفرح والسرور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شكل بيضاوي 5">
            <a:hlinkClick r:id="rId4" action="ppaction://hlinksldjump"/>
          </p:cNvPr>
          <p:cNvSpPr/>
          <p:nvPr/>
        </p:nvSpPr>
        <p:spPr>
          <a:xfrm>
            <a:off x="827584" y="2636912"/>
            <a:ext cx="2088232" cy="2304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شعرت بخيبة الأمل</a:t>
            </a:r>
            <a:endParaRPr lang="ar-SA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293</Words>
  <Application>Microsoft Office PowerPoint</Application>
  <PresentationFormat>On-screen Show (4:3)</PresentationFormat>
  <Paragraphs>59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ahmad1</cp:lastModifiedBy>
  <cp:revision>4</cp:revision>
  <dcterms:created xsi:type="dcterms:W3CDTF">2013-05-13T19:38:26Z</dcterms:created>
  <dcterms:modified xsi:type="dcterms:W3CDTF">2013-05-15T09:53:31Z</dcterms:modified>
</cp:coreProperties>
</file>