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5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04C84-36A9-4A8A-991E-AE6636D6DC54}" type="datetimeFigureOut">
              <a:rPr lang="ar-SA" smtClean="0"/>
              <a:pPr/>
              <a:t>07/05/1434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4AA560-3221-4F01-936D-876A3ACE1854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04C84-36A9-4A8A-991E-AE6636D6DC54}" type="datetimeFigureOut">
              <a:rPr lang="ar-SA" smtClean="0"/>
              <a:pPr/>
              <a:t>07/05/1434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4AA560-3221-4F01-936D-876A3ACE1854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04C84-36A9-4A8A-991E-AE6636D6DC54}" type="datetimeFigureOut">
              <a:rPr lang="ar-SA" smtClean="0"/>
              <a:pPr/>
              <a:t>07/05/1434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4AA560-3221-4F01-936D-876A3ACE1854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04C84-36A9-4A8A-991E-AE6636D6DC54}" type="datetimeFigureOut">
              <a:rPr lang="ar-SA" smtClean="0"/>
              <a:pPr/>
              <a:t>07/05/1434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4AA560-3221-4F01-936D-876A3ACE1854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04C84-36A9-4A8A-991E-AE6636D6DC54}" type="datetimeFigureOut">
              <a:rPr lang="ar-SA" smtClean="0"/>
              <a:pPr/>
              <a:t>07/05/1434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4AA560-3221-4F01-936D-876A3ACE1854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04C84-36A9-4A8A-991E-AE6636D6DC54}" type="datetimeFigureOut">
              <a:rPr lang="ar-SA" smtClean="0"/>
              <a:pPr/>
              <a:t>07/05/1434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4AA560-3221-4F01-936D-876A3ACE1854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04C84-36A9-4A8A-991E-AE6636D6DC54}" type="datetimeFigureOut">
              <a:rPr lang="ar-SA" smtClean="0"/>
              <a:pPr/>
              <a:t>07/05/1434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4AA560-3221-4F01-936D-876A3ACE1854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04C84-36A9-4A8A-991E-AE6636D6DC54}" type="datetimeFigureOut">
              <a:rPr lang="ar-SA" smtClean="0"/>
              <a:pPr/>
              <a:t>07/05/1434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4AA560-3221-4F01-936D-876A3ACE1854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04C84-36A9-4A8A-991E-AE6636D6DC54}" type="datetimeFigureOut">
              <a:rPr lang="ar-SA" smtClean="0"/>
              <a:pPr/>
              <a:t>07/05/1434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4AA560-3221-4F01-936D-876A3ACE1854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04C84-36A9-4A8A-991E-AE6636D6DC54}" type="datetimeFigureOut">
              <a:rPr lang="ar-SA" smtClean="0"/>
              <a:pPr/>
              <a:t>07/05/1434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4AA560-3221-4F01-936D-876A3ACE1854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04C84-36A9-4A8A-991E-AE6636D6DC54}" type="datetimeFigureOut">
              <a:rPr lang="ar-SA" smtClean="0"/>
              <a:pPr/>
              <a:t>07/05/1434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4AA560-3221-4F01-936D-876A3ACE1854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F04C84-36A9-4A8A-991E-AE6636D6DC54}" type="datetimeFigureOut">
              <a:rPr lang="ar-SA" smtClean="0"/>
              <a:pPr/>
              <a:t>07/05/1434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4AA560-3221-4F01-936D-876A3ACE1854}" type="slidenum">
              <a:rPr lang="ar-SA" smtClean="0"/>
              <a:pPr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hyperlink" Target="http://www.zondle.com/ZC.aspx?id=ab4540eb-2aaf-4a13-94fc-adb3d70658c9&amp;width=600" TargetMode="Externa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jpeg"/><Relationship Id="rId5" Type="http://schemas.openxmlformats.org/officeDocument/2006/relationships/hyperlink" Target="&#1593;&#1585;&#1590;%20&#1578;&#1602;&#1583;&#1610;&#1605;&#1610;1&#1605;&#1605;&#1605;&#1605;&#1585;&#1603;&#1608;.pptx" TargetMode="External"/><Relationship Id="rId4" Type="http://schemas.openxmlformats.org/officeDocument/2006/relationships/image" Target="../media/image2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467544" y="620688"/>
            <a:ext cx="7772400" cy="1470025"/>
          </a:xfrm>
        </p:spPr>
        <p:txBody>
          <a:bodyPr/>
          <a:lstStyle/>
          <a:p>
            <a:r>
              <a:rPr lang="ar-SA" dirty="0" smtClean="0"/>
              <a:t>اضغط على الصورة لتبدأ اللعبة</a:t>
            </a:r>
            <a:endParaRPr lang="ar-SA" dirty="0"/>
          </a:p>
        </p:txBody>
      </p:sp>
      <p:pic>
        <p:nvPicPr>
          <p:cNvPr id="1026" name="Picture 2" descr="C:\Users\FUjiTSU\Downloads\1833.gif">
            <a:hlinkClick r:id="rId2"/>
          </p:cNvPr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339752" y="2996952"/>
            <a:ext cx="4968552" cy="3407519"/>
          </a:xfrm>
          <a:prstGeom prst="rect">
            <a:avLst/>
          </a:prstGeom>
          <a:noFill/>
        </p:spPr>
      </p:pic>
      <p:pic>
        <p:nvPicPr>
          <p:cNvPr id="1027" name="Picture 3" descr="C:\Users\FUjiTSU\Downloads\111176_1300043379.gif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11560" y="2060848"/>
            <a:ext cx="1152128" cy="1152128"/>
          </a:xfrm>
          <a:prstGeom prst="rect">
            <a:avLst/>
          </a:prstGeom>
          <a:noFill/>
        </p:spPr>
      </p:pic>
      <p:pic>
        <p:nvPicPr>
          <p:cNvPr id="7" name="Picture 3" descr="C:\Users\FUjiTSU\Downloads\111176_1300043379.gif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24328" y="1988840"/>
            <a:ext cx="1152128" cy="1152128"/>
          </a:xfrm>
          <a:prstGeom prst="rect">
            <a:avLst/>
          </a:prstGeom>
          <a:noFill/>
        </p:spPr>
      </p:pic>
      <p:sp>
        <p:nvSpPr>
          <p:cNvPr id="8" name="مستطيل 7"/>
          <p:cNvSpPr/>
          <p:nvPr/>
        </p:nvSpPr>
        <p:spPr>
          <a:xfrm>
            <a:off x="2286000" y="3105835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ar-SA" dirty="0"/>
          </a:p>
        </p:txBody>
      </p:sp>
      <p:sp>
        <p:nvSpPr>
          <p:cNvPr id="9" name="مستطيل مستدير الزوايا 8">
            <a:hlinkClick r:id="rId5" action="ppaction://hlinkpres?slideindex=1&amp;slidetitle="/>
          </p:cNvPr>
          <p:cNvSpPr/>
          <p:nvPr/>
        </p:nvSpPr>
        <p:spPr>
          <a:xfrm>
            <a:off x="0" y="6065912"/>
            <a:ext cx="1872208" cy="792088"/>
          </a:xfrm>
          <a:prstGeom prst="roundRect">
            <a:avLst/>
          </a:prstGeom>
          <a:blipFill>
            <a:blip r:embed="rId6" cstate="print"/>
            <a:tile tx="0" ty="0" sx="100000" sy="100000" flip="none" algn="tl"/>
          </a:blip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800" b="1" dirty="0" smtClean="0">
                <a:solidFill>
                  <a:schemeClr val="tx1"/>
                </a:solidFill>
              </a:rPr>
              <a:t>خريطة المحطات</a:t>
            </a:r>
            <a:endParaRPr lang="ar-SA" sz="28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7</Words>
  <Application>Microsoft Office PowerPoint</Application>
  <PresentationFormat>عرض على الشاشة (3:4)‏</PresentationFormat>
  <Paragraphs>2</Paragraphs>
  <Slides>1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1</vt:i4>
      </vt:variant>
    </vt:vector>
  </HeadingPairs>
  <TitlesOfParts>
    <vt:vector size="2" baseType="lpstr">
      <vt:lpstr>سمة Office</vt:lpstr>
      <vt:lpstr>اضغط على الصورة لتبدأ اللعبة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اضغط على الصورة لتبدأ اللعبة</dc:title>
  <dc:creator>FUjiTSU</dc:creator>
  <cp:lastModifiedBy>FUjiTSU</cp:lastModifiedBy>
  <cp:revision>2</cp:revision>
  <dcterms:created xsi:type="dcterms:W3CDTF">2013-05-13T21:28:15Z</dcterms:created>
  <dcterms:modified xsi:type="dcterms:W3CDTF">2013-05-13T21:59:10Z</dcterms:modified>
</cp:coreProperties>
</file>