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E54F-30EE-405C-B8B5-03C327C490AF}" type="datetimeFigureOut">
              <a:rPr lang="ar-SA" smtClean="0"/>
              <a:pPr/>
              <a:t>10/07/1434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46A92-4700-453E-A648-41DDC579C6A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qsm.ac.il/ictpdg/Arabic-Islam/Afaida/ICT_Lessons/2012-2013/mrkz_t3lom/heart.pptx" TargetMode="External"/><Relationship Id="rId3" Type="http://schemas.openxmlformats.org/officeDocument/2006/relationships/hyperlink" Target="http://users.qsm.ac.il/ictpdg/Arabic-Islam/Afaida/ICT_Lessons/2012-2013/mrkz_t3lom/qus_story2.pptx" TargetMode="External"/><Relationship Id="rId7" Type="http://schemas.openxmlformats.org/officeDocument/2006/relationships/hyperlink" Target="http://users.qsm.ac.il/ictpdg/Arabic-Islam/Afaida/ICT_Lessons/2012-2013/mrkz_t3lom/m1asf.pptx" TargetMode="External"/><Relationship Id="rId2" Type="http://schemas.openxmlformats.org/officeDocument/2006/relationships/hyperlink" Target="http://users.qsm.ac.il/ictpdg/Arabic-Islam/Afaida/ICT_Lessons/2012-2013/mrkz_t3lom/qus_story3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sers.qsm.ac.il/ictpdg/Arabic-Islam/Afaida/ICT_Lessons/2012-2013/mrkz_t3lom/egmal.pptx" TargetMode="External"/><Relationship Id="rId11" Type="http://schemas.openxmlformats.org/officeDocument/2006/relationships/hyperlink" Target="http://users.qsm.ac.il/ictpdg/Arabic-Islam/Afaida/ICT_Lessons/2012-2013/mrkz_t3lom/stoty3.pptx" TargetMode="External"/><Relationship Id="rId5" Type="http://schemas.openxmlformats.org/officeDocument/2006/relationships/hyperlink" Target="http://users.qsm.ac.il/ictpdg/Arabic-Islam/Afaida/ICT_Lessons/2012-2013/mrkz_t3lom/t3lemat.pptx" TargetMode="External"/><Relationship Id="rId10" Type="http://schemas.openxmlformats.org/officeDocument/2006/relationships/hyperlink" Target="http://users.qsm.ac.il/ictpdg/Arabic-Islam/Afaida/ICT_Lessons/2012-2013/mrkz_t3lom/story2.pptx" TargetMode="External"/><Relationship Id="rId4" Type="http://schemas.openxmlformats.org/officeDocument/2006/relationships/hyperlink" Target="http://users.qsm.ac.il/ictpdg/Arabic-Islam/Afaida/ICT_Lessons/2012-2013/mrkz_t3lom/story1.pptx" TargetMode="External"/><Relationship Id="rId9" Type="http://schemas.openxmlformats.org/officeDocument/2006/relationships/hyperlink" Target="http://users.qsm.ac.il/ictpdg/Arabic-Islam/Afaida/ICT_Lessons/2012-2013/mrkz_t3lom/qus_story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بيضاوي 13">
            <a:hlinkClick r:id="rId2"/>
          </p:cNvPr>
          <p:cNvSpPr/>
          <p:nvPr/>
        </p:nvSpPr>
        <p:spPr>
          <a:xfrm>
            <a:off x="6084168" y="4985888"/>
            <a:ext cx="1547664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لعبة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المحطة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الرابعة</a:t>
            </a: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شكل بيضاوي 8">
            <a:hlinkClick r:id="rId3"/>
          </p:cNvPr>
          <p:cNvSpPr/>
          <p:nvPr/>
        </p:nvSpPr>
        <p:spPr>
          <a:xfrm>
            <a:off x="3779912" y="2636912"/>
            <a:ext cx="1584176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لعبة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المحطة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الثالثة</a:t>
            </a: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شكل بيضاوي 3">
            <a:hlinkClick r:id="rId4"/>
          </p:cNvPr>
          <p:cNvSpPr/>
          <p:nvPr/>
        </p:nvSpPr>
        <p:spPr>
          <a:xfrm>
            <a:off x="2339752" y="188640"/>
            <a:ext cx="1872208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المحطة الثانية</a:t>
            </a:r>
          </a:p>
          <a:p>
            <a:pPr algn="ctr"/>
            <a:r>
              <a:rPr lang="ar-SA" b="1" dirty="0" smtClean="0">
                <a:solidFill>
                  <a:sysClr val="windowText" lastClr="000000"/>
                </a:solidFill>
              </a:rPr>
              <a:t>بيتي حقي</a:t>
            </a:r>
            <a:endParaRPr lang="ar-SA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شكل بيضاوي 4">
            <a:hlinkClick r:id="rId5"/>
          </p:cNvPr>
          <p:cNvSpPr/>
          <p:nvPr/>
        </p:nvSpPr>
        <p:spPr>
          <a:xfrm>
            <a:off x="7272808" y="260648"/>
            <a:ext cx="1763688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التعليمات</a:t>
            </a:r>
            <a:endParaRPr lang="ar-S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شكل بيضاوي 5">
            <a:hlinkClick r:id="rId6"/>
          </p:cNvPr>
          <p:cNvSpPr/>
          <p:nvPr/>
        </p:nvSpPr>
        <p:spPr>
          <a:xfrm>
            <a:off x="1331640" y="5013176"/>
            <a:ext cx="1547664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النهاية</a:t>
            </a:r>
            <a:r>
              <a:rPr lang="ar-SA" sz="2800" b="1" dirty="0" smtClean="0">
                <a:solidFill>
                  <a:sysClr val="windowText" lastClr="000000"/>
                </a:solidFill>
              </a:rPr>
              <a:t> </a:t>
            </a:r>
            <a:endParaRPr lang="ar-SA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شكل بيضاوي 6">
            <a:hlinkClick r:id="rId7"/>
          </p:cNvPr>
          <p:cNvSpPr/>
          <p:nvPr/>
        </p:nvSpPr>
        <p:spPr>
          <a:xfrm>
            <a:off x="4752528" y="260648"/>
            <a:ext cx="1907704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المحطة الأولى </a:t>
            </a:r>
          </a:p>
          <a:p>
            <a:pPr algn="ctr"/>
            <a:r>
              <a:rPr lang="ar-SA" b="1" dirty="0" smtClean="0">
                <a:solidFill>
                  <a:sysClr val="windowText" lastClr="000000"/>
                </a:solidFill>
              </a:rPr>
              <a:t>العصف الذهني</a:t>
            </a:r>
            <a:endParaRPr lang="ar-SA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شكل بيضاوي 7">
            <a:hlinkClick r:id="rId8"/>
          </p:cNvPr>
          <p:cNvSpPr/>
          <p:nvPr/>
        </p:nvSpPr>
        <p:spPr>
          <a:xfrm>
            <a:off x="3635896" y="5013176"/>
            <a:ext cx="1547664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من القلب إلى القلب</a:t>
            </a:r>
            <a:endParaRPr lang="ar-S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شكل بيضاوي 9">
            <a:hlinkClick r:id="rId9"/>
          </p:cNvPr>
          <p:cNvSpPr/>
          <p:nvPr/>
        </p:nvSpPr>
        <p:spPr>
          <a:xfrm>
            <a:off x="2138" y="188640"/>
            <a:ext cx="1545526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لعبة المحطة الثانية</a:t>
            </a: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شكل بيضاوي 10">
            <a:hlinkClick r:id="rId10"/>
          </p:cNvPr>
          <p:cNvSpPr/>
          <p:nvPr/>
        </p:nvSpPr>
        <p:spPr>
          <a:xfrm>
            <a:off x="6516216" y="2564904"/>
            <a:ext cx="2088232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المحطة الثالثة</a:t>
            </a:r>
          </a:p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مقعد في المدرسة 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>
            <a:hlinkClick r:id="rId11"/>
          </p:cNvPr>
          <p:cNvSpPr/>
          <p:nvPr/>
        </p:nvSpPr>
        <p:spPr>
          <a:xfrm>
            <a:off x="467544" y="2607390"/>
            <a:ext cx="2232248" cy="1656184"/>
          </a:xfrm>
          <a:prstGeom prst="ellipse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المحطة الرابعة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أرجوك لا تضربني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</Words>
  <Application>Microsoft Office PowerPoint</Application>
  <PresentationFormat>‫הצגה על המסך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15</cp:revision>
  <dcterms:created xsi:type="dcterms:W3CDTF">2013-05-03T18:25:38Z</dcterms:created>
  <dcterms:modified xsi:type="dcterms:W3CDTF">2013-05-19T17:59:50Z</dcterms:modified>
</cp:coreProperties>
</file>