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9" r:id="rId2"/>
    <p:sldId id="264" r:id="rId3"/>
    <p:sldId id="258" r:id="rId4"/>
    <p:sldId id="260" r:id="rId5"/>
    <p:sldId id="261" r:id="rId6"/>
    <p:sldId id="262" r:id="rId7"/>
    <p:sldId id="263" r:id="rId8"/>
    <p:sldId id="256" r:id="rId9"/>
    <p:sldId id="265" r:id="rId1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8E3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B19A-C82D-4EBC-8460-69B099049FBE}" type="datetimeFigureOut">
              <a:rPr lang="ar-SA" smtClean="0"/>
              <a:pPr/>
              <a:t>04/11/1434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1D0A-3139-4451-9053-46441E21455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B19A-C82D-4EBC-8460-69B099049FBE}" type="datetimeFigureOut">
              <a:rPr lang="ar-SA" smtClean="0"/>
              <a:pPr/>
              <a:t>04/11/1434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1D0A-3139-4451-9053-46441E21455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B19A-C82D-4EBC-8460-69B099049FBE}" type="datetimeFigureOut">
              <a:rPr lang="ar-SA" smtClean="0"/>
              <a:pPr/>
              <a:t>04/11/1434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1D0A-3139-4451-9053-46441E21455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B19A-C82D-4EBC-8460-69B099049FBE}" type="datetimeFigureOut">
              <a:rPr lang="ar-SA" smtClean="0"/>
              <a:pPr/>
              <a:t>04/11/1434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1D0A-3139-4451-9053-46441E21455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B19A-C82D-4EBC-8460-69B099049FBE}" type="datetimeFigureOut">
              <a:rPr lang="ar-SA" smtClean="0"/>
              <a:pPr/>
              <a:t>04/11/1434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1D0A-3139-4451-9053-46441E21455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B19A-C82D-4EBC-8460-69B099049FBE}" type="datetimeFigureOut">
              <a:rPr lang="ar-SA" smtClean="0"/>
              <a:pPr/>
              <a:t>04/11/1434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1D0A-3139-4451-9053-46441E21455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B19A-C82D-4EBC-8460-69B099049FBE}" type="datetimeFigureOut">
              <a:rPr lang="ar-SA" smtClean="0"/>
              <a:pPr/>
              <a:t>04/11/1434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1D0A-3139-4451-9053-46441E21455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B19A-C82D-4EBC-8460-69B099049FBE}" type="datetimeFigureOut">
              <a:rPr lang="ar-SA" smtClean="0"/>
              <a:pPr/>
              <a:t>04/11/1434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1D0A-3139-4451-9053-46441E21455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B19A-C82D-4EBC-8460-69B099049FBE}" type="datetimeFigureOut">
              <a:rPr lang="ar-SA" smtClean="0"/>
              <a:pPr/>
              <a:t>04/11/1434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1D0A-3139-4451-9053-46441E21455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B19A-C82D-4EBC-8460-69B099049FBE}" type="datetimeFigureOut">
              <a:rPr lang="ar-SA" smtClean="0"/>
              <a:pPr/>
              <a:t>04/11/1434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1D0A-3139-4451-9053-46441E21455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B19A-C82D-4EBC-8460-69B099049FBE}" type="datetimeFigureOut">
              <a:rPr lang="ar-SA" smtClean="0"/>
              <a:pPr/>
              <a:t>04/11/1434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1D0A-3139-4451-9053-46441E21455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1B19A-C82D-4EBC-8460-69B099049FBE}" type="datetimeFigureOut">
              <a:rPr lang="ar-SA" smtClean="0"/>
              <a:pPr/>
              <a:t>04/11/1434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61D0A-3139-4451-9053-46441E214556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360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5436096" y="0"/>
            <a:ext cx="3707904" cy="6858000"/>
          </a:xfrm>
          <a:prstGeom prst="rect">
            <a:avLst/>
          </a:prstGeom>
          <a:solidFill>
            <a:srgbClr val="AA8E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580112" y="692696"/>
            <a:ext cx="3384376" cy="14401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ما هي الاجسام/ الاشياء التي تشاهدونها في </a:t>
            </a:r>
            <a:r>
              <a:rPr lang="ar-SA" sz="2800" b="1" dirty="0" err="1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الصورة؟</a:t>
            </a:r>
            <a:endParaRPr lang="ar-SA" sz="2800" b="1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652120" y="2420888"/>
            <a:ext cx="3312368" cy="151216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أين  تتواجد  هذه </a:t>
            </a:r>
            <a:r>
              <a:rPr lang="ar-SA" sz="2400" b="1" dirty="0" err="1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المركبات؟</a:t>
            </a:r>
            <a:endParaRPr lang="ar-SA" sz="2400" b="1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580112" y="4653136"/>
            <a:ext cx="3384376" cy="134076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ما  هي الاشياء التي قد نشاهدها  في مثل هذا </a:t>
            </a:r>
            <a:r>
              <a:rPr lang="ar-SA" sz="2800" b="1" dirty="0" err="1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الطريق؟</a:t>
            </a:r>
            <a:endParaRPr lang="ar-SA" sz="2800" b="1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081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5220072" y="0"/>
            <a:ext cx="3923928" cy="6858000"/>
          </a:xfrm>
          <a:prstGeom prst="rect">
            <a:avLst/>
          </a:prstGeom>
          <a:solidFill>
            <a:srgbClr val="AA8E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292080" y="476672"/>
            <a:ext cx="3563888" cy="12687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ln w="18000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ما هو عدد الشخصيات في </a:t>
            </a:r>
            <a:r>
              <a:rPr lang="ar-SA" sz="2400" b="1" dirty="0" err="1" smtClean="0">
                <a:ln w="18000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الصور؟</a:t>
            </a:r>
            <a:r>
              <a:rPr lang="ar-SA" sz="2400" b="1" dirty="0" smtClean="0">
                <a:ln w="18000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ar-SA" sz="2400" b="1" dirty="0">
              <a:ln w="18000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292080" y="2132856"/>
            <a:ext cx="3563888" cy="12687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ln w="18000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حسب رأيك من يكون </a:t>
            </a:r>
            <a:r>
              <a:rPr lang="ar-SA" sz="2400" b="1" dirty="0" smtClean="0">
                <a:ln w="18000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ه</a:t>
            </a:r>
            <a:r>
              <a:rPr lang="ar-SA" sz="2400" b="1" dirty="0" smtClean="0">
                <a:ln w="18000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ذا </a:t>
            </a:r>
            <a:r>
              <a:rPr lang="ar-SA" sz="2400" b="1" dirty="0" smtClean="0">
                <a:ln w="18000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الرجل وما هي </a:t>
            </a:r>
            <a:r>
              <a:rPr lang="ar-SA" sz="2400" b="1" dirty="0" err="1" smtClean="0">
                <a:ln w="18000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مهنته؟</a:t>
            </a:r>
            <a:endParaRPr lang="ar-SA" sz="2400" b="1" dirty="0">
              <a:ln w="18000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292080" y="3717032"/>
            <a:ext cx="3563888" cy="12687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ln w="18000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حسب رأيك من تكون هذه </a:t>
            </a:r>
            <a:r>
              <a:rPr lang="ar-SA" sz="2400" b="1" dirty="0" err="1" smtClean="0">
                <a:ln w="18000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البنت ؟</a:t>
            </a:r>
            <a:r>
              <a:rPr lang="ar-SA" sz="2400" b="1" dirty="0" smtClean="0">
                <a:ln w="18000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وهل تعتقد أن لها </a:t>
            </a:r>
            <a:r>
              <a:rPr lang="ar-SA" sz="2400" b="1" dirty="0" err="1" smtClean="0">
                <a:ln w="18000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مهنة ؟</a:t>
            </a:r>
            <a:endParaRPr lang="ar-SA" sz="2400" b="1" dirty="0">
              <a:ln w="18000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5364088" y="5229200"/>
            <a:ext cx="3563888" cy="12687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ln w="18000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ماذا يقدم الرجل العجوز </a:t>
            </a:r>
            <a:r>
              <a:rPr lang="ar-SA" sz="2800" b="1" dirty="0" err="1" smtClean="0">
                <a:ln w="18000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للطفلة؟</a:t>
            </a:r>
            <a:endParaRPr lang="ar-SA" sz="2800" b="1" dirty="0">
              <a:ln w="18000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UjiTSU\Downloads\images (36).jpg"/>
          <p:cNvPicPr>
            <a:picLocks noChangeAspect="1" noChangeArrowheads="1"/>
          </p:cNvPicPr>
          <p:nvPr/>
        </p:nvPicPr>
        <p:blipFill>
          <a:blip r:embed="rId2" cstate="print"/>
          <a:srcRect b="124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84784"/>
            <a:ext cx="7269681" cy="50405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وسيلة شرح على شكل سحابة 4"/>
          <p:cNvSpPr/>
          <p:nvPr/>
        </p:nvSpPr>
        <p:spPr>
          <a:xfrm>
            <a:off x="4860032" y="0"/>
            <a:ext cx="4283968" cy="1988840"/>
          </a:xfrm>
          <a:prstGeom prst="cloudCallout">
            <a:avLst>
              <a:gd name="adj1" fmla="val -37501"/>
              <a:gd name="adj2" fmla="val 63066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ماذا تشاهد في </a:t>
            </a:r>
            <a:r>
              <a:rPr lang="ar-SA" sz="2800" b="1" dirty="0" err="1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الصورة؟</a:t>
            </a:r>
            <a:endParaRPr lang="ar-SA" sz="2800" b="1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وسيلة شرح على شكل سحابة 5"/>
          <p:cNvSpPr/>
          <p:nvPr/>
        </p:nvSpPr>
        <p:spPr>
          <a:xfrm>
            <a:off x="0" y="0"/>
            <a:ext cx="4716016" cy="1988840"/>
          </a:xfrm>
          <a:prstGeom prst="cloudCallout">
            <a:avLst>
              <a:gd name="adj1" fmla="val 10554"/>
              <a:gd name="adj2" fmla="val 78653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حسب رأيك ماذا تتخيل أن يكون داخل </a:t>
            </a:r>
            <a:r>
              <a:rPr lang="ar-SA" sz="2800" b="1" dirty="0" err="1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الصندوق؟</a:t>
            </a:r>
            <a:endParaRPr lang="ar-SA" sz="2800" b="1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شريط منحني إلى الأسفل 6"/>
          <p:cNvSpPr/>
          <p:nvPr/>
        </p:nvSpPr>
        <p:spPr>
          <a:xfrm>
            <a:off x="0" y="5229200"/>
            <a:ext cx="8964488" cy="1628800"/>
          </a:xfrm>
          <a:prstGeom prst="ellipseRibbon">
            <a:avLst>
              <a:gd name="adj1" fmla="val 32129"/>
              <a:gd name="adj2" fmla="val 75000"/>
              <a:gd name="adj3" fmla="val 16089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حسب رأيك لماذا قدم الرجل العجوز هذا الصندوق </a:t>
            </a:r>
            <a:r>
              <a:rPr lang="ar-SA" sz="2400" b="1" dirty="0" err="1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للطفلة؟</a:t>
            </a:r>
            <a:endParaRPr lang="ar-SA" sz="2400" b="1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5436096" y="0"/>
            <a:ext cx="3707904" cy="6858000"/>
          </a:xfrm>
          <a:prstGeom prst="rect">
            <a:avLst/>
          </a:prstGeom>
          <a:solidFill>
            <a:srgbClr val="AA8E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55801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5652120" y="764704"/>
            <a:ext cx="3491880" cy="12961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ماذا تشاهدون في </a:t>
            </a:r>
            <a:r>
              <a:rPr lang="ar-SA" b="1" dirty="0" err="1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الصورة؟</a:t>
            </a:r>
            <a:endParaRPr lang="ar-SA" b="1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652120" y="2996952"/>
            <a:ext cx="3312368" cy="13681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ما هو الجو السائد في </a:t>
            </a:r>
            <a:r>
              <a:rPr lang="ar-SA" b="1" dirty="0" err="1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الصورة؟</a:t>
            </a:r>
            <a:endParaRPr lang="ar-SA" b="1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652120" y="4941168"/>
            <a:ext cx="3312368" cy="14401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لو كنت مكان هذه الطفلة, </a:t>
            </a:r>
            <a:r>
              <a:rPr lang="ar-SA" b="1" dirty="0" err="1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بماذا</a:t>
            </a:r>
            <a:r>
              <a:rPr lang="ar-SA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كنت </a:t>
            </a:r>
            <a:r>
              <a:rPr lang="ar-SA" b="1" dirty="0" err="1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تحلم؟</a:t>
            </a:r>
            <a:endParaRPr lang="ar-SA" b="1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/>
          <p:cNvSpPr/>
          <p:nvPr/>
        </p:nvSpPr>
        <p:spPr>
          <a:xfrm>
            <a:off x="5436096" y="0"/>
            <a:ext cx="3707904" cy="6858000"/>
          </a:xfrm>
          <a:prstGeom prst="rect">
            <a:avLst/>
          </a:prstGeom>
          <a:solidFill>
            <a:srgbClr val="AA8E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360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5399584" y="0"/>
            <a:ext cx="3744416" cy="10081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ماذا تشاهدون في </a:t>
            </a:r>
            <a:r>
              <a:rPr lang="ar-SA" sz="2800" b="1" dirty="0" err="1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الصورة؟</a:t>
            </a:r>
            <a:endParaRPr lang="ar-SA" sz="2800" b="1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399584" y="1052736"/>
            <a:ext cx="3744416" cy="9361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ما هو عدد الشخصيات في </a:t>
            </a:r>
            <a:r>
              <a:rPr lang="ar-SA" sz="2400" b="1" dirty="0" err="1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الصورة ؟</a:t>
            </a:r>
            <a:r>
              <a:rPr lang="ar-SA" sz="24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ar-SA" sz="2400" b="1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399584" y="2060848"/>
            <a:ext cx="3744416" cy="10801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قارن بين الشخصيات الظاهرة في </a:t>
            </a:r>
            <a:r>
              <a:rPr lang="ar-SA" sz="2400" b="1" dirty="0" err="1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الصورة؟</a:t>
            </a:r>
            <a:endParaRPr lang="ar-SA" sz="2400" b="1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399584" y="4509120"/>
            <a:ext cx="3744416" cy="12241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ما هو الجو السائد في </a:t>
            </a:r>
            <a:r>
              <a:rPr lang="ar-SA" sz="2400" b="1" dirty="0" err="1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الصورة؟</a:t>
            </a:r>
            <a:r>
              <a:rPr lang="ar-SA" sz="24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بالاعتماد على </a:t>
            </a:r>
            <a:r>
              <a:rPr lang="ar-SA" sz="2400" b="1" dirty="0" err="1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تعابير</a:t>
            </a:r>
            <a:r>
              <a:rPr lang="ar-SA" sz="24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اوجه الشخصيات.</a:t>
            </a:r>
            <a:endParaRPr lang="ar-SA" sz="2400" b="1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399584" y="3212976"/>
            <a:ext cx="3744416" cy="12241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ماذا تتوقع أن تقول السيدة لتلك المرأة </a:t>
            </a:r>
            <a:r>
              <a:rPr lang="ar-SA" sz="2800" b="1" dirty="0" err="1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البسيطة؟</a:t>
            </a:r>
            <a:endParaRPr lang="ar-SA" sz="2800" b="1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5399584" y="5805264"/>
            <a:ext cx="3744416" cy="10527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ما هي العلاقة بين هذه الصورة والصورة السابقة  بحسب </a:t>
            </a:r>
            <a:r>
              <a:rPr lang="ar-SA" sz="2400" b="1" dirty="0" err="1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رأيك؟</a:t>
            </a:r>
            <a:endParaRPr lang="ar-SA" sz="2400" b="1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5436096" y="0"/>
            <a:ext cx="3707904" cy="6858000"/>
          </a:xfrm>
          <a:prstGeom prst="rect">
            <a:avLst/>
          </a:prstGeom>
          <a:solidFill>
            <a:srgbClr val="AA8E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081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5652120" y="188640"/>
            <a:ext cx="3312368" cy="13681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ماذا تشاهدون في </a:t>
            </a:r>
            <a:r>
              <a:rPr lang="ar-SA" sz="2800" b="1" dirty="0" err="1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الصورة؟</a:t>
            </a:r>
            <a:endParaRPr lang="ar-SA" sz="2800" b="1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652120" y="1700808"/>
            <a:ext cx="3312368" cy="151216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ما هو عدد الشخصيات في </a:t>
            </a:r>
            <a:r>
              <a:rPr lang="ar-SA" sz="2400" b="1" dirty="0" err="1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الصورة؟</a:t>
            </a:r>
            <a:endParaRPr lang="ar-SA" sz="2400" b="1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652120" y="3356992"/>
            <a:ext cx="3312368" cy="13681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لماذا يشير الطفل إلى الفتاة التي تحمل </a:t>
            </a:r>
            <a:r>
              <a:rPr lang="ar-SA" sz="2800" b="1" dirty="0" err="1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الصندوق؟</a:t>
            </a:r>
            <a:endParaRPr lang="ar-SA" sz="2800" b="1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652120" y="5085184"/>
            <a:ext cx="3312368" cy="13681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ماذا يحمل الطفل على </a:t>
            </a:r>
            <a:r>
              <a:rPr lang="ar-SA" sz="2400" b="1" dirty="0" err="1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ظهره؟</a:t>
            </a:r>
            <a:r>
              <a:rPr lang="ar-SA" sz="24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ar-SA" sz="24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ولماذا لا تحمل البنت حقيبة </a:t>
            </a:r>
            <a:r>
              <a:rPr lang="ar-SA" sz="2400" b="1" dirty="0" err="1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مثله؟</a:t>
            </a:r>
            <a:endParaRPr lang="ar-SA" sz="2400" b="1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uiExpan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5436096" y="0"/>
            <a:ext cx="3707904" cy="6858000"/>
          </a:xfrm>
          <a:prstGeom prst="rect">
            <a:avLst/>
          </a:prstGeom>
          <a:solidFill>
            <a:srgbClr val="AA8E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08104" cy="685800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مستطيل 4"/>
          <p:cNvSpPr/>
          <p:nvPr/>
        </p:nvSpPr>
        <p:spPr>
          <a:xfrm>
            <a:off x="5580112" y="260648"/>
            <a:ext cx="3347864" cy="12961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ما هو عدد الشخصيات الموجودة في </a:t>
            </a:r>
            <a:r>
              <a:rPr lang="ar-SA" sz="2800" b="1" dirty="0" err="1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الصورة؟</a:t>
            </a:r>
            <a:endParaRPr lang="ar-SA" sz="2800" b="1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580112" y="1844824"/>
            <a:ext cx="3384376" cy="12241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أين رأينا هذه </a:t>
            </a:r>
            <a:r>
              <a:rPr lang="ar-SA" sz="2800" b="1" dirty="0" err="1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الطفلة؟</a:t>
            </a:r>
            <a:endParaRPr lang="ar-SA" sz="2800" b="1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652120" y="3429000"/>
            <a:ext cx="3312368" cy="12961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حسب رأيك ما هي العلاقة التي تربط الطفلة بهذا </a:t>
            </a:r>
            <a:r>
              <a:rPr lang="ar-SA" sz="2800" b="1" dirty="0" err="1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الرجل؟</a:t>
            </a:r>
            <a:endParaRPr lang="ar-SA" sz="2800" b="1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652120" y="5157192"/>
            <a:ext cx="3312368" cy="12961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ما هو الجو السائد في الصورة اعتمادا على </a:t>
            </a:r>
            <a:r>
              <a:rPr lang="ar-SA" sz="2800" b="1" dirty="0" err="1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تعابير</a:t>
            </a:r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وجوه </a:t>
            </a:r>
            <a:r>
              <a:rPr lang="ar-SA" sz="2800" b="1" dirty="0" err="1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الشخصيات؟</a:t>
            </a:r>
            <a:endParaRPr lang="ar-SA" sz="2800" b="1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9"/>
          <p:cNvSpPr/>
          <p:nvPr/>
        </p:nvSpPr>
        <p:spPr>
          <a:xfrm>
            <a:off x="5292080" y="0"/>
            <a:ext cx="3851920" cy="6858000"/>
          </a:xfrm>
          <a:prstGeom prst="rect">
            <a:avLst/>
          </a:prstGeom>
          <a:solidFill>
            <a:srgbClr val="AA8E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36096" cy="685800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مستطيل 4"/>
          <p:cNvSpPr/>
          <p:nvPr/>
        </p:nvSpPr>
        <p:spPr>
          <a:xfrm>
            <a:off x="5436096" y="1772816"/>
            <a:ext cx="3563888" cy="12961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هل شاهدنا هذه الطفلة </a:t>
            </a:r>
            <a:r>
              <a:rPr lang="ar-SA" sz="2400" b="1" dirty="0" err="1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سابقا؟</a:t>
            </a:r>
            <a:endParaRPr lang="ar-SA" sz="2400" b="1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436096" y="3501008"/>
            <a:ext cx="3563888" cy="11521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حسب رأيك ماذا تفعل عند هذا </a:t>
            </a:r>
            <a:r>
              <a:rPr lang="ar-SA" sz="2400" b="1" dirty="0" err="1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المتجر؟</a:t>
            </a:r>
            <a:endParaRPr lang="ar-SA" sz="2400" b="1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436096" y="260648"/>
            <a:ext cx="3563888" cy="12961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ما هي الشخصيات الموجودة في </a:t>
            </a:r>
            <a:r>
              <a:rPr lang="ar-SA" sz="2000" b="1" dirty="0" err="1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الصورة؟</a:t>
            </a:r>
            <a:endParaRPr lang="ar-SA" sz="2000" b="1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508104" y="5157192"/>
            <a:ext cx="3491880" cy="11521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 cmpd="thickThin"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تخيل حوارا يجري بين الطفل وبين الطفلة التي تحمل </a:t>
            </a:r>
            <a:r>
              <a:rPr lang="ar-SA" sz="2400" b="1" dirty="0" err="1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الصندوق؟</a:t>
            </a:r>
            <a:endParaRPr lang="ar-SA" sz="2400" b="1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UjiTSU\Downloads\images (3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1651" cy="7110611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2339752" y="2348880"/>
            <a:ext cx="3816424" cy="2564904"/>
          </a:xfrm>
          <a:prstGeom prst="cloudCallout">
            <a:avLst>
              <a:gd name="adj1" fmla="val -23546"/>
              <a:gd name="adj2" fmla="val 85135"/>
            </a:avLst>
          </a:prstGeom>
          <a:solidFill>
            <a:schemeClr val="accent3">
              <a:lumMod val="60000"/>
              <a:lumOff val="40000"/>
            </a:schemeClr>
          </a:solidFill>
          <a:ln w="76200" cmpd="tri">
            <a:solidFill>
              <a:schemeClr val="accent3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ln w="18000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حسب رأيكم ما هي العلاقة بين الصور </a:t>
            </a:r>
            <a:r>
              <a:rPr lang="ar-SA" sz="2800" b="1" dirty="0" err="1" smtClean="0">
                <a:ln w="18000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السابقة؟</a:t>
            </a:r>
            <a:endParaRPr lang="ar-SA" sz="2800" b="1" dirty="0">
              <a:ln w="18000">
                <a:solidFill>
                  <a:schemeClr val="bg2">
                    <a:lumMod val="25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0"/>
            <a:ext cx="3203848" cy="26102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0"/>
            <a:ext cx="3203848" cy="21328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60648"/>
            <a:ext cx="2915816" cy="25704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0728" y="2420888"/>
            <a:ext cx="2773272" cy="2664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4797152"/>
            <a:ext cx="2714517" cy="22768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8" y="4653136"/>
            <a:ext cx="2910323" cy="2448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07904" y="4869160"/>
            <a:ext cx="2376264" cy="19888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252536" y="2564904"/>
            <a:ext cx="2808312" cy="2448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271</Words>
  <Application>Microsoft Office PowerPoint</Application>
  <PresentationFormat>عرض على الشاشة (3:4)‏</PresentationFormat>
  <Paragraphs>33</Paragraphs>
  <Slides>9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FUjiTSU</dc:creator>
  <cp:lastModifiedBy>FUjiTSU</cp:lastModifiedBy>
  <cp:revision>4</cp:revision>
  <dcterms:created xsi:type="dcterms:W3CDTF">2013-02-21T13:03:48Z</dcterms:created>
  <dcterms:modified xsi:type="dcterms:W3CDTF">2013-02-21T20:01:54Z</dcterms:modified>
</cp:coreProperties>
</file>