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72" r:id="rId2"/>
    <p:sldId id="256" r:id="rId3"/>
    <p:sldId id="271" r:id="rId4"/>
    <p:sldId id="259" r:id="rId5"/>
    <p:sldId id="261" r:id="rId6"/>
    <p:sldId id="264" r:id="rId7"/>
    <p:sldId id="273" r:id="rId8"/>
    <p:sldId id="263" r:id="rId9"/>
    <p:sldId id="269" r:id="rId10"/>
    <p:sldId id="268" r:id="rId11"/>
    <p:sldId id="270" r:id="rId12"/>
    <p:sldId id="265" r:id="rId13"/>
    <p:sldId id="274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7097" autoAdjust="0"/>
  </p:normalViewPr>
  <p:slideViewPr>
    <p:cSldViewPr>
      <p:cViewPr varScale="1">
        <p:scale>
          <a:sx n="74" d="100"/>
          <a:sy n="74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3-04-12T15:57:21.341"/>
    </inkml:context>
    <inkml:brush xml:id="br0">
      <inkml:brushProperty name="width" value="0.05292" units="cm"/>
      <inkml:brushProperty name="height" value="0.05292" units="cm"/>
      <inkml:brushProperty name="color" value="#0C0C0C"/>
      <inkml:brushProperty name="fitToCurve" value="1"/>
    </inkml:brush>
  </inkml:definitions>
  <inkml:trace contextRef="#ctx0" brushRef="#br0">0 1166</inkml:trace>
  <inkml:trace contextRef="#ctx0" brushRef="#br0" timeOffset="655">248 1141</inkml:trace>
  <inkml:trace contextRef="#ctx0" brushRef="#br0" timeOffset="1768">422 0</inkml:trace>
  <inkml:trace contextRef="#ctx0" brushRef="#br0" timeOffset="2494">570 0</inkml:trace>
  <inkml:trace contextRef="#ctx0" brushRef="#br0" timeOffset="5388">2504 4169</inkml:trace>
  <inkml:trace contextRef="#ctx0" brushRef="#br0" timeOffset="9624">1463 5136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E15DB02-9ADE-49EE-B2F1-72A42CBF5CE8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41A87C6-F4D4-4902-AE41-01179CC81A3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765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A87C6-F4D4-4902-AE41-01179CC81A3B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1AEEE-D491-4419-A364-991C9B90D48E}" type="datetimeFigureOut">
              <a:rPr lang="ar-SA" smtClean="0"/>
              <a:pPr/>
              <a:t>03/07/1434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4465A-AEE6-4EAA-B725-F9E84A201C1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2QipH8uW-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altofolahoqok/sfsfmrwan123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r>
              <a:rPr lang="ar-SA" dirty="0" smtClean="0"/>
              <a:t>نشارك من القلب إلى القلب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7088832" cy="3073896"/>
          </a:xfrm>
        </p:spPr>
        <p:txBody>
          <a:bodyPr>
            <a:normAutofit/>
          </a:bodyPr>
          <a:lstStyle/>
          <a:p>
            <a:r>
              <a:rPr lang="ar-SA" dirty="0" smtClean="0"/>
              <a:t>شاركوا اصدقائكم بالرسائل والصور التي قمتم  بتجميعها وتدوينها.</a:t>
            </a:r>
          </a:p>
          <a:p>
            <a:endParaRPr lang="ar-SA" dirty="0"/>
          </a:p>
        </p:txBody>
      </p:sp>
      <p:pic>
        <p:nvPicPr>
          <p:cNvPr id="13316" name="Picture 4" descr="http://www.yanabeea.net/up_Animated/yana818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12977"/>
            <a:ext cx="7272808" cy="3645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حلم لكم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ar-SA" dirty="0" smtClean="0"/>
          </a:p>
          <a:p>
            <a:r>
              <a:rPr lang="ar-SA" dirty="0" smtClean="0"/>
              <a:t>استمع إلى الموسيقى وفكروا بحلم تريدون تحقيقه </a:t>
            </a:r>
          </a:p>
          <a:p>
            <a:r>
              <a:rPr lang="en-US" dirty="0" smtClean="0">
                <a:hlinkClick r:id="rId2"/>
              </a:rPr>
              <a:t>http://www.youtube.com/watch?v=N2QipH8uW-Q</a:t>
            </a:r>
            <a:endParaRPr lang="ar-SA" dirty="0" smtClean="0"/>
          </a:p>
          <a:p>
            <a:r>
              <a:rPr lang="ar-SA" dirty="0" smtClean="0"/>
              <a:t>افتحوا اعينكم واكتبوا حلمكم داخل الغيوم الموجودة في الشريحة </a:t>
            </a:r>
            <a:r>
              <a:rPr lang="ar-SA" dirty="0" err="1" smtClean="0"/>
              <a:t>التالية...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سحابة 4"/>
          <p:cNvSpPr/>
          <p:nvPr/>
        </p:nvSpPr>
        <p:spPr>
          <a:xfrm>
            <a:off x="4103440" y="0"/>
            <a:ext cx="5040560" cy="2664296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أنا </a:t>
            </a:r>
            <a:r>
              <a:rPr lang="ar-SA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احلم </a:t>
            </a:r>
            <a:r>
              <a:rPr lang="ar-SA" sz="2400" b="1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ar-SA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سحابة 5"/>
          <p:cNvSpPr/>
          <p:nvPr/>
        </p:nvSpPr>
        <p:spPr>
          <a:xfrm>
            <a:off x="0" y="4365104"/>
            <a:ext cx="5040560" cy="2664296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خطتي لأحقق </a:t>
            </a:r>
            <a:r>
              <a:rPr lang="ar-SA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حلمي:</a:t>
            </a:r>
            <a:endParaRPr lang="ar-SA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سحابة 6"/>
          <p:cNvSpPr/>
          <p:nvPr/>
        </p:nvSpPr>
        <p:spPr>
          <a:xfrm>
            <a:off x="1835696" y="2204864"/>
            <a:ext cx="5040560" cy="2664296"/>
          </a:xfrm>
          <a:prstGeom prst="cloud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اود المساعدة في تحقيق حلمي </a:t>
            </a:r>
            <a:r>
              <a:rPr lang="ar-SA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من:</a:t>
            </a:r>
            <a:endParaRPr lang="ar-SA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4" name="Picture 6" descr="من الغيمة"/>
          <p:cNvPicPr>
            <a:picLocks noChangeAspect="1" noChangeArrowheads="1" noCrop="1"/>
          </p:cNvPicPr>
          <p:nvPr/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179512" y="188640"/>
            <a:ext cx="4032448" cy="2232248"/>
          </a:xfrm>
          <a:prstGeom prst="rect">
            <a:avLst/>
          </a:prstGeom>
          <a:noFill/>
        </p:spPr>
      </p:pic>
      <p:pic>
        <p:nvPicPr>
          <p:cNvPr id="2056" name="Picture 8" descr="ملاك"/>
          <p:cNvPicPr>
            <a:picLocks noChangeAspect="1" noChangeArrowheads="1" noCrop="1"/>
          </p:cNvPicPr>
          <p:nvPr/>
        </p:nvPicPr>
        <p:blipFill>
          <a:blip r:embed="rId3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6228184" y="3568476"/>
            <a:ext cx="2592288" cy="3289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endParaRPr lang="ar-SA"/>
          </a:p>
        </p:txBody>
      </p:sp>
      <p:pic>
        <p:nvPicPr>
          <p:cNvPr id="5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9144000" cy="60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مستطيل 5"/>
          <p:cNvSpPr/>
          <p:nvPr/>
        </p:nvSpPr>
        <p:spPr>
          <a:xfrm>
            <a:off x="899592" y="6237312"/>
            <a:ext cx="7632848" cy="62068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اضغط على الزر الايمن للفارة ثم اضغط على خيارات المؤشر واختر لون الحبر الذي ترغب بالكتابة به ثم اكتب ما تشاء واحفظه 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15063" y="1473200"/>
              <a:ext cx="901700" cy="1849438"/>
            </p14:xfrm>
          </p:contentPart>
        </mc:Choice>
        <mc:Fallback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05704" y="1463839"/>
                <a:ext cx="920418" cy="186815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قم بحفظ ما قمت به </a:t>
            </a:r>
            <a:r>
              <a:rPr lang="ar-SA" dirty="0" err="1" smtClean="0"/>
              <a:t>وارسله</a:t>
            </a:r>
            <a:r>
              <a:rPr lang="ar-SA" dirty="0" smtClean="0"/>
              <a:t> لي على البريد الالكتروني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979712" y="2332037"/>
            <a:ext cx="5349280" cy="4525963"/>
          </a:xfrm>
        </p:spPr>
        <p:txBody>
          <a:bodyPr/>
          <a:lstStyle/>
          <a:p>
            <a:r>
              <a:rPr lang="en-US" dirty="0" smtClean="0"/>
              <a:t>sfsfmrwan@gmail.com</a:t>
            </a:r>
            <a:endParaRPr lang="ar-SA" dirty="0"/>
          </a:p>
        </p:txBody>
      </p:sp>
      <p:pic>
        <p:nvPicPr>
          <p:cNvPr id="4" name="Picture 2" descr="http://imagecache.te3p.com/imgcache/9f5fd9c122a9c45c0dce51224e658a8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005064"/>
            <a:ext cx="5688632" cy="2476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0"/>
            <a:ext cx="8820472" cy="1470025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ar-SA" sz="6000" b="1" cap="all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أمور أردت </a:t>
            </a:r>
            <a:r>
              <a:rPr lang="ar-SA" sz="6000" b="1" cap="all" dirty="0" err="1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قولها...</a:t>
            </a:r>
            <a:endParaRPr lang="ar-SA" sz="6000" b="1" cap="all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تمرير عمودي 5"/>
          <p:cNvSpPr/>
          <p:nvPr/>
        </p:nvSpPr>
        <p:spPr>
          <a:xfrm>
            <a:off x="5950488" y="1268760"/>
            <a:ext cx="3193512" cy="4392488"/>
          </a:xfrm>
          <a:prstGeom prst="verticalScroll">
            <a:avLst/>
          </a:prstGeom>
          <a:solidFill>
            <a:srgbClr val="CCFF99"/>
          </a:solidFill>
          <a:ln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أريد أن اقول لعائلتي</a:t>
            </a:r>
          </a:p>
          <a:p>
            <a:r>
              <a:rPr lang="ar-SA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____________________________________________</a:t>
            </a:r>
            <a:endParaRPr lang="ar-SA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تمرير عمودي 6"/>
          <p:cNvSpPr/>
          <p:nvPr/>
        </p:nvSpPr>
        <p:spPr>
          <a:xfrm>
            <a:off x="179512" y="2321496"/>
            <a:ext cx="3193512" cy="4536504"/>
          </a:xfrm>
          <a:prstGeom prst="verticalScroll">
            <a:avLst/>
          </a:prstGeom>
          <a:solidFill>
            <a:srgbClr val="CCFF99"/>
          </a:solidFill>
          <a:ln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أريد أن اقول لكل من يسلب حقوق الطفولة</a:t>
            </a:r>
          </a:p>
          <a:p>
            <a:r>
              <a:rPr lang="ar-SA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____________________________________.</a:t>
            </a:r>
            <a:endParaRPr lang="ar-SA" dirty="0" smtClean="0"/>
          </a:p>
        </p:txBody>
      </p:sp>
      <p:sp>
        <p:nvSpPr>
          <p:cNvPr id="9" name="تمرير عمودي 8"/>
          <p:cNvSpPr/>
          <p:nvPr/>
        </p:nvSpPr>
        <p:spPr>
          <a:xfrm>
            <a:off x="3059832" y="1772816"/>
            <a:ext cx="3193512" cy="4392488"/>
          </a:xfrm>
          <a:prstGeom prst="verticalScroll">
            <a:avLst/>
          </a:prstGeom>
          <a:solidFill>
            <a:srgbClr val="CCFF99"/>
          </a:solidFill>
          <a:ln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أريد أن اقول للولايات المتحدة</a:t>
            </a:r>
          </a:p>
          <a:p>
            <a:r>
              <a:rPr lang="ar-SA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____________________________________________________</a:t>
            </a:r>
            <a:endParaRPr lang="ar-SA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6000" b="1" cap="all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أمور أردت </a:t>
            </a:r>
            <a:r>
              <a:rPr lang="ar-SA" sz="6000" b="1" cap="all" dirty="0" err="1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قولها...</a:t>
            </a:r>
            <a:endParaRPr lang="ar-SA" sz="6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تمرير عمودي 4"/>
          <p:cNvSpPr/>
          <p:nvPr/>
        </p:nvSpPr>
        <p:spPr>
          <a:xfrm>
            <a:off x="5004048" y="2204864"/>
            <a:ext cx="4139952" cy="4248472"/>
          </a:xfrm>
          <a:prstGeom prst="verticalScroll">
            <a:avLst/>
          </a:prstGeom>
          <a:solidFill>
            <a:srgbClr val="CCFF99"/>
          </a:solidFill>
          <a:ln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ar-SA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أريد أن اقول </a:t>
            </a:r>
            <a:r>
              <a:rPr lang="ar-SA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لاطفال</a:t>
            </a:r>
            <a:r>
              <a:rPr lang="ar-SA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العالم ________________________________________________</a:t>
            </a:r>
          </a:p>
          <a:p>
            <a:endParaRPr lang="ar-SA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تمرير عمودي 5"/>
          <p:cNvSpPr/>
          <p:nvPr/>
        </p:nvSpPr>
        <p:spPr>
          <a:xfrm>
            <a:off x="179512" y="2204864"/>
            <a:ext cx="4273632" cy="4176464"/>
          </a:xfrm>
          <a:prstGeom prst="verticalScroll">
            <a:avLst/>
          </a:prstGeom>
          <a:solidFill>
            <a:srgbClr val="CCFF99"/>
          </a:solidFill>
          <a:ln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ar-SA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أريد أن اقول للعالم</a:t>
            </a:r>
          </a:p>
          <a:p>
            <a:r>
              <a:rPr lang="ar-SA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____________________________________________________</a:t>
            </a:r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صورة رسخت في ذهني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48064" y="1600200"/>
            <a:ext cx="3538736" cy="4525963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تذكروا الصور التي شاهدتموها خلال الدروس السابقة  </a:t>
            </a:r>
          </a:p>
          <a:p>
            <a:pPr>
              <a:buNone/>
            </a:pPr>
            <a:r>
              <a:rPr lang="ar-SA" dirty="0" smtClean="0"/>
              <a:t>قم بنسخ الصورة التي رسخت في ذهنك والصقها داخل البوم الصور </a:t>
            </a:r>
          </a:p>
          <a:p>
            <a:pPr>
              <a:buNone/>
            </a:pPr>
            <a:r>
              <a:rPr lang="ar-SA" dirty="0" err="1" smtClean="0"/>
              <a:t>بامكانك</a:t>
            </a:r>
            <a:r>
              <a:rPr lang="ar-SA" dirty="0" smtClean="0"/>
              <a:t> نسخ أكثر من صورة  لتنشأ البوم صور خاص بك</a:t>
            </a:r>
            <a:endParaRPr lang="ar-SA" dirty="0"/>
          </a:p>
        </p:txBody>
      </p:sp>
      <p:pic>
        <p:nvPicPr>
          <p:cNvPr id="5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493204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مستطيل 5">
            <a:hlinkClick r:id="rId3"/>
          </p:cNvPr>
          <p:cNvSpPr/>
          <p:nvPr/>
        </p:nvSpPr>
        <p:spPr>
          <a:xfrm>
            <a:off x="5436096" y="6065912"/>
            <a:ext cx="3384376" cy="7920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اضغط هنا </a:t>
            </a:r>
            <a:r>
              <a:rPr lang="ar-SA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للإستعانة</a:t>
            </a:r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بموقع الطفولة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صورة رسخت في ذهني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44008" y="1600200"/>
            <a:ext cx="4042792" cy="4525963"/>
          </a:xfrm>
        </p:spPr>
        <p:txBody>
          <a:bodyPr/>
          <a:lstStyle/>
          <a:p>
            <a:r>
              <a:rPr lang="ar-SA" dirty="0" smtClean="0"/>
              <a:t>الصقوا صورة واحدة رسخت في ذهنك من خلال مواقع الانترنت عن حقوق الطفل </a:t>
            </a:r>
          </a:p>
          <a:p>
            <a:r>
              <a:rPr lang="ar-SA" dirty="0" smtClean="0"/>
              <a:t>ابحث عنها ثم انسخها والصقها في الالبوم</a:t>
            </a:r>
            <a:endParaRPr lang="ar-SA" dirty="0"/>
          </a:p>
        </p:txBody>
      </p:sp>
      <p:pic>
        <p:nvPicPr>
          <p:cNvPr id="5" name="Picture 2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4644008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8229600" cy="1143000"/>
          </a:xfrm>
        </p:spPr>
        <p:txBody>
          <a:bodyPr/>
          <a:lstStyle/>
          <a:p>
            <a:r>
              <a:rPr lang="ar-SA" dirty="0" smtClean="0"/>
              <a:t>انا اود </a:t>
            </a:r>
            <a:r>
              <a:rPr lang="ar-SA" dirty="0" err="1" smtClean="0"/>
              <a:t>المساعدة...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/>
          </a:bodyPr>
          <a:lstStyle/>
          <a:p>
            <a:r>
              <a:rPr lang="ar-SA" dirty="0" smtClean="0"/>
              <a:t>تحاول وثيقة حقوق الطفل المتعاهد عليها بين الدول أن تمد يد العون للأطفال في جميع انحاء العالم عدا عن </a:t>
            </a:r>
            <a:r>
              <a:rPr lang="ar-SA" dirty="0" err="1" smtClean="0"/>
              <a:t>الصومال...</a:t>
            </a:r>
            <a:endParaRPr lang="ar-SA" dirty="0" smtClean="0"/>
          </a:p>
          <a:p>
            <a:r>
              <a:rPr lang="ar-SA" dirty="0" err="1" smtClean="0"/>
              <a:t>فكروا  :</a:t>
            </a:r>
            <a:endParaRPr lang="ar-SA" dirty="0" smtClean="0"/>
          </a:p>
          <a:p>
            <a:r>
              <a:rPr lang="ar-SA" dirty="0" smtClean="0"/>
              <a:t>لمن تودون مد يد </a:t>
            </a:r>
            <a:r>
              <a:rPr lang="ar-SA" dirty="0" err="1" smtClean="0"/>
              <a:t>العون ؟</a:t>
            </a:r>
            <a:r>
              <a:rPr lang="ar-SA" dirty="0" smtClean="0"/>
              <a:t> </a:t>
            </a:r>
            <a:r>
              <a:rPr lang="ar-SA" dirty="0" err="1" smtClean="0"/>
              <a:t>بماذا؟</a:t>
            </a:r>
            <a:r>
              <a:rPr lang="ar-SA" dirty="0" smtClean="0"/>
              <a:t> </a:t>
            </a:r>
            <a:r>
              <a:rPr lang="ar-SA" dirty="0" err="1" smtClean="0"/>
              <a:t>ولماذا؟</a:t>
            </a:r>
            <a:r>
              <a:rPr lang="ar-SA" dirty="0" smtClean="0"/>
              <a:t> وكيف يمكن لهذه المساعدة أن تؤثر على الذي تود </a:t>
            </a:r>
            <a:r>
              <a:rPr lang="ar-SA" dirty="0" err="1" smtClean="0"/>
              <a:t>مساعدته؟</a:t>
            </a:r>
            <a:endParaRPr lang="ar-S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174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انسخ الصورة  ومحتواها في الالبوم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Picture 2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817240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2" descr="http://files.fatakat.com/2010/6/127766250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872"/>
            <a:ext cx="9144000" cy="4581128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المشاعر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r>
              <a:rPr lang="ar-SA" dirty="0" smtClean="0"/>
              <a:t>اكتبوا في وسط سلسلة القلوب التي امامكم شعوركم عند سماع </a:t>
            </a:r>
            <a:r>
              <a:rPr lang="ar-SA" dirty="0" err="1" smtClean="0"/>
              <a:t>مصطلح </a:t>
            </a:r>
            <a:r>
              <a:rPr lang="ar-SA" dirty="0" smtClean="0"/>
              <a:t>”حقوق </a:t>
            </a:r>
            <a:r>
              <a:rPr lang="ar-SA" dirty="0" err="1" smtClean="0"/>
              <a:t>الطفل“</a:t>
            </a:r>
            <a:endParaRPr lang="ar-SA" dirty="0"/>
          </a:p>
        </p:txBody>
      </p:sp>
      <p:cxnSp>
        <p:nvCxnSpPr>
          <p:cNvPr id="30" name="رابط مستقيم 29"/>
          <p:cNvCxnSpPr/>
          <p:nvPr/>
        </p:nvCxnSpPr>
        <p:spPr>
          <a:xfrm>
            <a:off x="3347864" y="4221088"/>
            <a:ext cx="22322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مستطيل 30"/>
          <p:cNvSpPr/>
          <p:nvPr/>
        </p:nvSpPr>
        <p:spPr>
          <a:xfrm>
            <a:off x="6732240" y="2996952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قلق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1115616" y="5085184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ألم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3995936" y="2564904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خوف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5796136" y="5949280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فرح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6876256" y="5589240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راحة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5364088" y="2780928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أمل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2627784" y="2780928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انفعال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مستطيل 38"/>
          <p:cNvSpPr/>
          <p:nvPr/>
        </p:nvSpPr>
        <p:spPr>
          <a:xfrm rot="20093508">
            <a:off x="1454495" y="3231848"/>
            <a:ext cx="863956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طمأنينة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مستطيل 39"/>
          <p:cNvSpPr/>
          <p:nvPr/>
        </p:nvSpPr>
        <p:spPr>
          <a:xfrm rot="19072052">
            <a:off x="726146" y="4502959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عدل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 rot="20996734">
            <a:off x="2947448" y="5943097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ظلم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 rot="18654442">
            <a:off x="2078285" y="5669980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بهجة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 rot="2997260">
            <a:off x="7836504" y="4231214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غضب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4427984" y="6093296"/>
            <a:ext cx="792088" cy="432048"/>
          </a:xfrm>
          <a:prstGeom prst="rect">
            <a:avLst/>
          </a:prstGeom>
          <a:solidFill>
            <a:srgbClr val="FF66FF"/>
          </a:solidFill>
          <a:ln>
            <a:solidFill>
              <a:srgbClr val="FF0066"/>
            </a:solidFill>
          </a:ln>
          <a:effectLst>
            <a:glow rad="101600">
              <a:srgbClr val="FF0066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آخر...</a:t>
            </a:r>
            <a:endParaRPr lang="ar-S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9" name="رابط مستقيم 48"/>
          <p:cNvCxnSpPr/>
          <p:nvPr/>
        </p:nvCxnSpPr>
        <p:spPr>
          <a:xfrm>
            <a:off x="3347864" y="4725144"/>
            <a:ext cx="22322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مستقيم 49"/>
          <p:cNvCxnSpPr/>
          <p:nvPr/>
        </p:nvCxnSpPr>
        <p:spPr>
          <a:xfrm>
            <a:off x="3347864" y="5229200"/>
            <a:ext cx="22322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269</Words>
  <Application>Microsoft Office PowerPoint</Application>
  <PresentationFormat>عرض على الشاشة (3:4)‏</PresentationFormat>
  <Paragraphs>69</Paragraphs>
  <Slides>13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نشارك من القلب إلى القلب</vt:lpstr>
      <vt:lpstr>أمور أردت قولها...</vt:lpstr>
      <vt:lpstr>أمور أردت قولها...</vt:lpstr>
      <vt:lpstr>صورة رسخت في ذهني</vt:lpstr>
      <vt:lpstr>صورة رسخت في ذهني</vt:lpstr>
      <vt:lpstr>انا اود المساعدة...</vt:lpstr>
      <vt:lpstr>عرض تقديمي في PowerPoint</vt:lpstr>
      <vt:lpstr>انسخ الصورة  ومحتواها في الالبوم</vt:lpstr>
      <vt:lpstr>المشاعر</vt:lpstr>
      <vt:lpstr>حلم لكم</vt:lpstr>
      <vt:lpstr>عرض تقديمي في PowerPoint</vt:lpstr>
      <vt:lpstr>عرض تقديمي في PowerPoint</vt:lpstr>
      <vt:lpstr>قم بحفظ ما قمت به وارسله لي على البريد الالكتروني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CUSTOMER</cp:lastModifiedBy>
  <cp:revision>6</cp:revision>
  <dcterms:created xsi:type="dcterms:W3CDTF">2013-02-15T18:49:48Z</dcterms:created>
  <dcterms:modified xsi:type="dcterms:W3CDTF">2013-05-12T06:09:56Z</dcterms:modified>
</cp:coreProperties>
</file>