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5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2AF5E-9F4B-44F4-9290-D4B80EA1A3AD}" type="datetimeFigureOut">
              <a:rPr lang="ar-SA" smtClean="0"/>
              <a:t>07/04/1434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95B38-6315-43A6-B8F4-BE0FB047A1F4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2AF5E-9F4B-44F4-9290-D4B80EA1A3AD}" type="datetimeFigureOut">
              <a:rPr lang="ar-SA" smtClean="0"/>
              <a:t>07/04/1434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95B38-6315-43A6-B8F4-BE0FB047A1F4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2AF5E-9F4B-44F4-9290-D4B80EA1A3AD}" type="datetimeFigureOut">
              <a:rPr lang="ar-SA" smtClean="0"/>
              <a:t>07/04/1434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95B38-6315-43A6-B8F4-BE0FB047A1F4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2AF5E-9F4B-44F4-9290-D4B80EA1A3AD}" type="datetimeFigureOut">
              <a:rPr lang="ar-SA" smtClean="0"/>
              <a:t>07/04/1434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95B38-6315-43A6-B8F4-BE0FB047A1F4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2AF5E-9F4B-44F4-9290-D4B80EA1A3AD}" type="datetimeFigureOut">
              <a:rPr lang="ar-SA" smtClean="0"/>
              <a:t>07/04/1434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95B38-6315-43A6-B8F4-BE0FB047A1F4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2AF5E-9F4B-44F4-9290-D4B80EA1A3AD}" type="datetimeFigureOut">
              <a:rPr lang="ar-SA" smtClean="0"/>
              <a:t>07/04/1434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95B38-6315-43A6-B8F4-BE0FB047A1F4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2AF5E-9F4B-44F4-9290-D4B80EA1A3AD}" type="datetimeFigureOut">
              <a:rPr lang="ar-SA" smtClean="0"/>
              <a:t>07/04/1434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95B38-6315-43A6-B8F4-BE0FB047A1F4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2AF5E-9F4B-44F4-9290-D4B80EA1A3AD}" type="datetimeFigureOut">
              <a:rPr lang="ar-SA" smtClean="0"/>
              <a:t>07/04/1434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95B38-6315-43A6-B8F4-BE0FB047A1F4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2AF5E-9F4B-44F4-9290-D4B80EA1A3AD}" type="datetimeFigureOut">
              <a:rPr lang="ar-SA" smtClean="0"/>
              <a:t>07/04/1434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95B38-6315-43A6-B8F4-BE0FB047A1F4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2AF5E-9F4B-44F4-9290-D4B80EA1A3AD}" type="datetimeFigureOut">
              <a:rPr lang="ar-SA" smtClean="0"/>
              <a:t>07/04/1434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95B38-6315-43A6-B8F4-BE0FB047A1F4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2AF5E-9F4B-44F4-9290-D4B80EA1A3AD}" type="datetimeFigureOut">
              <a:rPr lang="ar-SA" smtClean="0"/>
              <a:t>07/04/1434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95B38-6315-43A6-B8F4-BE0FB047A1F4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82AF5E-9F4B-44F4-9290-D4B80EA1A3AD}" type="datetimeFigureOut">
              <a:rPr lang="ar-SA" smtClean="0"/>
              <a:t>07/04/1434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095B38-6315-43A6-B8F4-BE0FB047A1F4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BOf_t4mJLvE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http://www.youtube.com/watch?v=BOf_t4mJLvE</a:t>
            </a:r>
            <a:endParaRPr lang="ar-SA" b="1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3</Words>
  <Application>Microsoft Office PowerPoint</Application>
  <PresentationFormat>عرض على الشاشة (3:4)‏</PresentationFormat>
  <Paragraphs>1</Paragraphs>
  <Slides>1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سمة Office</vt:lpstr>
      <vt:lpstr>http://www.youtube.com/watch?v=BOf_t4mJLvE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http://www.youtube.com/watch?v=BOf_t4mJLvE</dc:title>
  <dc:creator>FUjiTSU</dc:creator>
  <cp:lastModifiedBy>FUjiTSU</cp:lastModifiedBy>
  <cp:revision>1</cp:revision>
  <dcterms:created xsi:type="dcterms:W3CDTF">2013-05-13T17:10:04Z</dcterms:created>
  <dcterms:modified xsi:type="dcterms:W3CDTF">2013-05-13T17:18:28Z</dcterms:modified>
</cp:coreProperties>
</file>