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AF5E-9F4B-44F4-9290-D4B80EA1A3AD}" type="datetimeFigureOut">
              <a:rPr lang="ar-SA" smtClean="0"/>
              <a:t>07/04/1434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5B38-6315-43A6-B8F4-BE0FB047A1F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Of_t4mJLv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http://www.youtube.com/watch?v=BOf_t4mJLvE</a:t>
            </a:r>
            <a:endParaRPr lang="ar-SA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http://www.youtube.com/watch?v=BOf_t4mJLvE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http://www.youtube.com/watch?v=BOf_t4mJLvE</dc:title>
  <dc:creator>FUjiTSU</dc:creator>
  <cp:lastModifiedBy>FUjiTSU</cp:lastModifiedBy>
  <cp:revision>1</cp:revision>
  <dcterms:created xsi:type="dcterms:W3CDTF">2013-05-13T17:10:04Z</dcterms:created>
  <dcterms:modified xsi:type="dcterms:W3CDTF">2013-05-13T17:18:28Z</dcterms:modified>
</cp:coreProperties>
</file>