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71" r:id="rId6"/>
    <p:sldId id="259" r:id="rId7"/>
    <p:sldId id="260" r:id="rId8"/>
    <p:sldId id="272" r:id="rId9"/>
    <p:sldId id="261" r:id="rId10"/>
    <p:sldId id="273" r:id="rId11"/>
    <p:sldId id="262" r:id="rId12"/>
    <p:sldId id="274" r:id="rId13"/>
    <p:sldId id="263" r:id="rId14"/>
    <p:sldId id="275" r:id="rId15"/>
    <p:sldId id="264" r:id="rId16"/>
    <p:sldId id="276" r:id="rId17"/>
    <p:sldId id="265" r:id="rId18"/>
    <p:sldId id="277" r:id="rId19"/>
    <p:sldId id="266" r:id="rId20"/>
    <p:sldId id="278" r:id="rId21"/>
    <p:sldId id="267" r:id="rId22"/>
    <p:sldId id="279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מחבר ישר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כותרת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25" name="כותרת משנה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31" name="מציין מיקום של תאריך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18" name="מציין מיקום של כותרת תחתונה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מציין מיקום של מספר שקופית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מלבן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מציין מיקום של תמונה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מציין מיקום של כותרת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1" name="מציין מיקום טקסט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27" name="מציין מיקום של תאריך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9A74903-29B7-4ED2-A7D0-4D5A86AD7107}" type="datetimeFigureOut">
              <a:rPr lang="en-US" smtClean="0"/>
              <a:pPr/>
              <a:t>5/29/2012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מציין מיקום של מספר שקופית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2F8A507-EEBC-4F7E-AF89-800FF00A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2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3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4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4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5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6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7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7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8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8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9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9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20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20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21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9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0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1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1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2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2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13.jpe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800AAAAA\IMG_1940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4207" r="12252" b="2238"/>
          <a:stretch>
            <a:fillRect/>
          </a:stretch>
        </p:blipFill>
        <p:spPr bwMode="auto">
          <a:xfrm>
            <a:off x="1" y="0"/>
            <a:ext cx="7010399" cy="6858000"/>
          </a:xfrm>
          <a:prstGeom prst="rect">
            <a:avLst/>
          </a:prstGeom>
          <a:noFill/>
        </p:spPr>
      </p:pic>
      <p:graphicFrame>
        <p:nvGraphicFramePr>
          <p:cNvPr id="10" name="טבלה 9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46.JPG"/>
          <p:cNvPicPr>
            <a:picLocks noChangeAspect="1" noChangeArrowheads="1"/>
          </p:cNvPicPr>
          <p:nvPr/>
        </p:nvPicPr>
        <p:blipFill>
          <a:blip r:embed="rId2" cstate="print"/>
          <a:srcRect l="7065" t="10811" r="46505" b="24324"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800AAAAA\IMG_1947.JPG"/>
          <p:cNvPicPr>
            <a:picLocks noChangeAspect="1" noChangeArrowheads="1"/>
          </p:cNvPicPr>
          <p:nvPr/>
        </p:nvPicPr>
        <p:blipFill>
          <a:blip r:embed="rId2" cstate="print"/>
          <a:srcRect l="56953" t="15000" b="23750"/>
          <a:stretch>
            <a:fillRect/>
          </a:stretch>
        </p:blipFill>
        <p:spPr bwMode="auto">
          <a:xfrm>
            <a:off x="0" y="-34036"/>
            <a:ext cx="7247187" cy="6892036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47.JPG"/>
          <p:cNvPicPr>
            <a:picLocks noChangeAspect="1" noChangeArrowheads="1"/>
          </p:cNvPicPr>
          <p:nvPr/>
        </p:nvPicPr>
        <p:blipFill>
          <a:blip r:embed="rId2" cstate="print"/>
          <a:srcRect l="11204" t="16250" r="43981" b="22500"/>
          <a:stretch>
            <a:fillRect/>
          </a:stretch>
        </p:blipFill>
        <p:spPr bwMode="auto">
          <a:xfrm>
            <a:off x="0" y="0"/>
            <a:ext cx="7162801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800AAAAA\IMG_1948.JPG"/>
          <p:cNvPicPr>
            <a:picLocks noChangeAspect="1" noChangeArrowheads="1"/>
          </p:cNvPicPr>
          <p:nvPr/>
        </p:nvPicPr>
        <p:blipFill>
          <a:blip r:embed="rId2" cstate="print"/>
          <a:srcRect l="51281" t="13433" r="3408" b="26866"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87" t="15153" r="48742" b="25921"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800AAAAA\IMG_1949.JPG"/>
          <p:cNvPicPr>
            <a:picLocks noChangeAspect="1" noChangeArrowheads="1"/>
          </p:cNvPicPr>
          <p:nvPr/>
        </p:nvPicPr>
        <p:blipFill>
          <a:blip r:embed="rId2" cstate="print"/>
          <a:srcRect l="53070" t="10526" b="26316"/>
          <a:stretch>
            <a:fillRect/>
          </a:stretch>
        </p:blipFill>
        <p:spPr bwMode="auto">
          <a:xfrm>
            <a:off x="0" y="0"/>
            <a:ext cx="7143907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49.JPG"/>
          <p:cNvPicPr>
            <a:picLocks noChangeAspect="1" noChangeArrowheads="1"/>
          </p:cNvPicPr>
          <p:nvPr/>
        </p:nvPicPr>
        <p:blipFill>
          <a:blip r:embed="rId2" cstate="print"/>
          <a:srcRect l="7355" t="12587" r="47913" b="27632"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800AAAAA\IMG_1950.JPG"/>
          <p:cNvPicPr>
            <a:picLocks noChangeAspect="1" noChangeArrowheads="1"/>
          </p:cNvPicPr>
          <p:nvPr/>
        </p:nvPicPr>
        <p:blipFill>
          <a:blip r:embed="rId2" cstate="print"/>
          <a:srcRect l="51350" t="10938" b="23437"/>
          <a:stretch>
            <a:fillRect/>
          </a:stretch>
        </p:blipFill>
        <p:spPr bwMode="auto">
          <a:xfrm>
            <a:off x="0" y="0"/>
            <a:ext cx="7215069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50.JPG"/>
          <p:cNvPicPr>
            <a:picLocks noChangeAspect="1" noChangeArrowheads="1"/>
          </p:cNvPicPr>
          <p:nvPr/>
        </p:nvPicPr>
        <p:blipFill>
          <a:blip r:embed="rId2" cstate="print"/>
          <a:srcRect l="3501" t="14062" r="48650" b="23438"/>
          <a:stretch>
            <a:fillRect/>
          </a:stretch>
        </p:blipFill>
        <p:spPr bwMode="auto">
          <a:xfrm>
            <a:off x="0" y="0"/>
            <a:ext cx="70866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800AAAAA\IMG_1951.JPG"/>
          <p:cNvPicPr>
            <a:picLocks noChangeAspect="1" noChangeArrowheads="1"/>
          </p:cNvPicPr>
          <p:nvPr/>
        </p:nvPicPr>
        <p:blipFill>
          <a:blip r:embed="rId2" cstate="print"/>
          <a:srcRect l="51638" t="14815" r="3178" b="24691"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800AAAAA\IMG_194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5768" r="12030" b="4444"/>
          <a:stretch>
            <a:fillRect/>
          </a:stretch>
        </p:blipFill>
        <p:spPr bwMode="auto">
          <a:xfrm>
            <a:off x="1905000" y="0"/>
            <a:ext cx="5105400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5842" name="Picture 2" descr="http://www.lowdensitylifestyle.com/media/uploads/2010/07/secrets-life-healthy-produc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914400"/>
            <a:ext cx="3200400" cy="38862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5844" name="Picture 4" descr="عندك قرد او قرده او قرووووووووووود خشى ورايا خشى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191000"/>
            <a:ext cx="3135290" cy="288607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5846" name="Picture 6" descr="عندك قرد او قرده او قرووووووووووود خشى ورايا خشى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-533400"/>
            <a:ext cx="2286000" cy="228600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5848" name="Picture 8" descr="http://www.oloommagazine.com/images/Articles/2008/5/scan0001%20copy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28600" y="152400"/>
            <a:ext cx="2590800" cy="48006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5850" name="Picture 10" descr="http://t2.gstatic.com/images?q=tbn:ANd9GcR4L1ZqiutuS118xXGHd-mZaFt9Ei3NmucFadsZdK44JhUH-7-MVpskeY5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24400"/>
            <a:ext cx="3255387" cy="24384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51.JPG"/>
          <p:cNvPicPr>
            <a:picLocks noChangeAspect="1" noChangeArrowheads="1"/>
          </p:cNvPicPr>
          <p:nvPr/>
        </p:nvPicPr>
        <p:blipFill>
          <a:blip r:embed="rId2" cstate="print"/>
          <a:srcRect l="4611" t="16049" r="49284" b="24691"/>
          <a:stretch>
            <a:fillRect/>
          </a:stretch>
        </p:blipFill>
        <p:spPr bwMode="auto">
          <a:xfrm>
            <a:off x="0" y="0"/>
            <a:ext cx="72390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800AAAAA\IMG_1952.JPG"/>
          <p:cNvPicPr>
            <a:picLocks noChangeAspect="1" noChangeArrowheads="1"/>
          </p:cNvPicPr>
          <p:nvPr/>
        </p:nvPicPr>
        <p:blipFill>
          <a:blip r:embed="rId2" cstate="print"/>
          <a:srcRect l="53205" t="8219" b="31507"/>
          <a:stretch>
            <a:fillRect/>
          </a:stretch>
        </p:blipFill>
        <p:spPr bwMode="auto">
          <a:xfrm>
            <a:off x="0" y="0"/>
            <a:ext cx="7218848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52.JPG"/>
          <p:cNvPicPr>
            <a:picLocks noChangeAspect="1" noChangeArrowheads="1"/>
          </p:cNvPicPr>
          <p:nvPr/>
        </p:nvPicPr>
        <p:blipFill>
          <a:blip r:embed="rId2" cstate="print"/>
          <a:srcRect l="6139" t="6849" r="46795" b="31507"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800AAAAA\IMG_1953.JPG"/>
          <p:cNvPicPr>
            <a:picLocks noChangeAspect="1" noChangeArrowheads="1"/>
          </p:cNvPicPr>
          <p:nvPr/>
        </p:nvPicPr>
        <p:blipFill>
          <a:blip r:embed="rId2" cstate="print"/>
          <a:srcRect l="29424" t="3030" r="8333" b="12121"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</p:spPr>
      </p:pic>
      <p:graphicFrame>
        <p:nvGraphicFramePr>
          <p:cNvPr id="6" name="טבלה 5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800AAAAA\IMG_1943.JPG"/>
          <p:cNvPicPr>
            <a:picLocks noChangeAspect="1" noChangeArrowheads="1"/>
          </p:cNvPicPr>
          <p:nvPr/>
        </p:nvPicPr>
        <p:blipFill>
          <a:blip r:embed="rId2" cstate="print"/>
          <a:srcRect l="50151" t="13846" r="2327" b="24615"/>
          <a:stretch>
            <a:fillRect/>
          </a:stretch>
        </p:blipFill>
        <p:spPr bwMode="auto">
          <a:xfrm>
            <a:off x="0" y="0"/>
            <a:ext cx="7239000" cy="6854252"/>
          </a:xfrm>
          <a:prstGeom prst="rect">
            <a:avLst/>
          </a:prstGeom>
          <a:noFill/>
        </p:spPr>
      </p:pic>
      <p:graphicFrame>
        <p:nvGraphicFramePr>
          <p:cNvPr id="3" name="טבלה 2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4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4596" t="13846" r="49849" b="24615"/>
          <a:stretch>
            <a:fillRect/>
          </a:stretch>
        </p:blipFill>
        <p:spPr bwMode="auto">
          <a:xfrm>
            <a:off x="0" y="0"/>
            <a:ext cx="7391400" cy="6871682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44.JPG"/>
          <p:cNvPicPr>
            <a:picLocks noChangeAspect="1" noChangeArrowheads="1"/>
          </p:cNvPicPr>
          <p:nvPr/>
        </p:nvPicPr>
        <p:blipFill>
          <a:blip r:embed="rId2" cstate="print"/>
          <a:srcRect l="52058" t="13636" r="2040" b="24242"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800AAAAA\IMG_1944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7124" t="13636" r="47942" b="25758"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800AAAAA\IMG_1945.JPG"/>
          <p:cNvPicPr>
            <a:picLocks noChangeAspect="1" noChangeArrowheads="1"/>
          </p:cNvPicPr>
          <p:nvPr/>
        </p:nvPicPr>
        <p:blipFill>
          <a:blip r:embed="rId2" cstate="print"/>
          <a:srcRect l="50273" t="11538" r="890" b="25000"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800AAAAA\IMG_194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436" t="11538" r="49727" b="25000"/>
          <a:stretch>
            <a:fillRect/>
          </a:stretch>
        </p:blipFill>
        <p:spPr bwMode="auto">
          <a:xfrm>
            <a:off x="0" y="-20171"/>
            <a:ext cx="7086600" cy="6878171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800AAAAA\IMG_1946.JPG"/>
          <p:cNvPicPr>
            <a:picLocks noChangeAspect="1" noChangeArrowheads="1"/>
          </p:cNvPicPr>
          <p:nvPr/>
        </p:nvPicPr>
        <p:blipFill>
          <a:blip r:embed="rId2" cstate="print"/>
          <a:srcRect l="53495" t="10811" b="24324"/>
          <a:stretch>
            <a:fillRect/>
          </a:stretch>
        </p:blipFill>
        <p:spPr bwMode="auto">
          <a:xfrm>
            <a:off x="0" y="0"/>
            <a:ext cx="7244667" cy="6858001"/>
          </a:xfrm>
          <a:prstGeom prst="rect">
            <a:avLst/>
          </a:prstGeom>
          <a:noFill/>
        </p:spPr>
      </p:pic>
      <p:graphicFrame>
        <p:nvGraphicFramePr>
          <p:cNvPr id="5" name="טבלה 4"/>
          <p:cNvGraphicFramePr>
            <a:graphicFrameLocks noGrp="1"/>
          </p:cNvGraphicFramePr>
          <p:nvPr/>
        </p:nvGraphicFramePr>
        <p:xfrm>
          <a:off x="7010400" y="0"/>
          <a:ext cx="2133600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ar-SA" sz="1350" dirty="0" smtClean="0">
                          <a:hlinkClick r:id="rId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3" action="ppaction://hlinksldjump"/>
                        </a:rPr>
                        <a:t> 1</a:t>
                      </a:r>
                      <a:endParaRPr lang="en-US" sz="1350" dirty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4" action="ppaction://hlinksldjump"/>
                        </a:rPr>
                        <a:t> 2</a:t>
                      </a:r>
                      <a:endParaRPr lang="ar-SA" sz="1350" baseline="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5" action="ppaction://hlinksldjump"/>
                        </a:rPr>
                        <a:t> 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6" action="ppaction://hlinksldjump"/>
                        </a:rPr>
                        <a:t> 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7" action="ppaction://hlinksldjump"/>
                        </a:rPr>
                        <a:t> 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8" action="ppaction://hlinksldjump"/>
                        </a:rPr>
                        <a:t> 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9" action="ppaction://hlinksldjump"/>
                        </a:rPr>
                        <a:t> 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0" action="ppaction://hlinksldjump"/>
                        </a:rPr>
                        <a:t> 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1" action="ppaction://hlinksldjump"/>
                        </a:rPr>
                        <a:t> 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2" action="ppaction://hlinksldjump"/>
                        </a:rPr>
                        <a:t> 10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3" action="ppaction://hlinksldjump"/>
                        </a:rPr>
                        <a:t> 11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4" action="ppaction://hlinksldjump"/>
                        </a:rPr>
                        <a:t> 12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baseline="0" dirty="0" smtClean="0">
                          <a:hlinkClick r:id="rId15" action="ppaction://hlinksldjump"/>
                        </a:rPr>
                        <a:t> </a:t>
                      </a:r>
                      <a:r>
                        <a:rPr lang="ar-SA" sz="1350" dirty="0" smtClean="0">
                          <a:hlinkClick r:id="rId1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5" action="ppaction://hlinksldjump"/>
                        </a:rPr>
                        <a:t> 13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6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6" action="ppaction://hlinksldjump"/>
                        </a:rPr>
                        <a:t> 14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7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7" action="ppaction://hlinksldjump"/>
                        </a:rPr>
                        <a:t> 15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8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8" action="ppaction://hlinksldjump"/>
                        </a:rPr>
                        <a:t> 16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19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19" action="ppaction://hlinksldjump"/>
                        </a:rPr>
                        <a:t> 17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0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0" action="ppaction://hlinksldjump"/>
                        </a:rPr>
                        <a:t> 18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1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1" action="ppaction://hlinksldjump"/>
                        </a:rPr>
                        <a:t> 19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2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2" action="ppaction://hlinksldjump"/>
                        </a:rPr>
                        <a:t> 20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3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3" action="ppaction://hlinksldjump"/>
                        </a:rPr>
                        <a:t> 21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4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4" action="ppaction://hlinksldjump"/>
                        </a:rPr>
                        <a:t> 22</a:t>
                      </a:r>
                      <a:endParaRPr lang="en-US" sz="1350" dirty="0" smtClean="0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350" dirty="0" smtClean="0">
                          <a:hlinkClick r:id="rId25" action="ppaction://hlinksldjump"/>
                        </a:rPr>
                        <a:t>صفحة</a:t>
                      </a:r>
                      <a:r>
                        <a:rPr lang="ar-SA" sz="1350" baseline="0" dirty="0" smtClean="0">
                          <a:hlinkClick r:id="rId25" action="ppaction://hlinksldjump"/>
                        </a:rPr>
                        <a:t> 23</a:t>
                      </a:r>
                      <a:endParaRPr lang="en-US" sz="135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שפע">
  <a:themeElements>
    <a:clrScheme name="בית יציקה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שפע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שפע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81</TotalTime>
  <Words>1034</Words>
  <Application>Microsoft Office PowerPoint</Application>
  <PresentationFormat>عرض على الشاشة (3:4)‏</PresentationFormat>
  <Paragraphs>506</Paragraphs>
  <Slides>23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שפע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user2011</dc:creator>
  <cp:lastModifiedBy>023332885</cp:lastModifiedBy>
  <cp:revision>4</cp:revision>
  <dcterms:created xsi:type="dcterms:W3CDTF">2012-04-05T19:37:07Z</dcterms:created>
  <dcterms:modified xsi:type="dcterms:W3CDTF">2012-05-29T09:53:00Z</dcterms:modified>
</cp:coreProperties>
</file>