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1" r:id="rId3"/>
    <p:sldId id="263" r:id="rId4"/>
    <p:sldId id="262" r:id="rId5"/>
    <p:sldId id="267" r:id="rId6"/>
    <p:sldId id="281" r:id="rId7"/>
    <p:sldId id="260" r:id="rId8"/>
    <p:sldId id="265" r:id="rId9"/>
    <p:sldId id="272" r:id="rId10"/>
    <p:sldId id="268" r:id="rId11"/>
    <p:sldId id="274" r:id="rId12"/>
    <p:sldId id="269" r:id="rId13"/>
    <p:sldId id="276" r:id="rId14"/>
    <p:sldId id="270" r:id="rId15"/>
    <p:sldId id="259" r:id="rId16"/>
    <p:sldId id="264" r:id="rId17"/>
    <p:sldId id="277" r:id="rId18"/>
    <p:sldId id="278" r:id="rId19"/>
    <p:sldId id="279" r:id="rId20"/>
    <p:sldId id="280" r:id="rId21"/>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2D1C"/>
    <a:srgbClr val="EE2EC5"/>
    <a:srgbClr val="F14DCE"/>
    <a:srgbClr val="F57FD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41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pPr/>
              <a:t>ח'/סיון/תשע"ב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pPr/>
              <a:t>ח'/סיון/תשע"ב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pPr/>
              <a:t>ח'/סיון/תשע"ב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pPr/>
              <a:t>ח'/סיון/תשע"ב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pPr/>
              <a:t>ח'/סיון/תשע"ב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4E7438E1-117D-44FB-AC24-B79D899BA877}" type="datetimeFigureOut">
              <a:rPr lang="he-IL" smtClean="0"/>
              <a:pPr/>
              <a:t>ח'/סיון/תשע"ב</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4E7438E1-117D-44FB-AC24-B79D899BA877}" type="datetimeFigureOut">
              <a:rPr lang="he-IL" smtClean="0"/>
              <a:pPr/>
              <a:t>ח'/סיון/תשע"ב</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4E7438E1-117D-44FB-AC24-B79D899BA877}" type="datetimeFigureOut">
              <a:rPr lang="he-IL" smtClean="0"/>
              <a:pPr/>
              <a:t>ח'/סיון/תשע"ב</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4E7438E1-117D-44FB-AC24-B79D899BA877}" type="datetimeFigureOut">
              <a:rPr lang="he-IL" smtClean="0"/>
              <a:pPr/>
              <a:t>ח'/סיון/תשע"ב</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E7438E1-117D-44FB-AC24-B79D899BA877}" type="datetimeFigureOut">
              <a:rPr lang="he-IL" smtClean="0"/>
              <a:pPr/>
              <a:t>ח'/סיון/תשע"ב</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ציור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E7438E1-117D-44FB-AC24-B79D899BA877}" type="datetimeFigureOut">
              <a:rPr lang="he-IL" smtClean="0"/>
              <a:pPr/>
              <a:t>ח'/סיון/תשע"ב</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E7438E1-117D-44FB-AC24-B79D899BA877}" type="datetimeFigureOut">
              <a:rPr lang="he-IL" smtClean="0"/>
              <a:pPr/>
              <a:t>ח'/סיון/תשע"ב</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AF22AC9-109E-4E4D-92F9-530E51D9A3A2}"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audio" Target="../media/audio3.wav"/><Relationship Id="rId3" Type="http://schemas.openxmlformats.org/officeDocument/2006/relationships/slide" Target="slide9.xml"/><Relationship Id="rId7" Type="http://schemas.openxmlformats.org/officeDocument/2006/relationships/slide" Target="slide12.xm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audio" Target="../media/audio2.wav"/><Relationship Id="rId5" Type="http://schemas.openxmlformats.org/officeDocument/2006/relationships/slide" Target="slide18.xml"/><Relationship Id="rId4" Type="http://schemas.openxmlformats.org/officeDocument/2006/relationships/audio" Target="../media/audio1.wav"/></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audio" Target="../media/audio3.wav"/><Relationship Id="rId3" Type="http://schemas.openxmlformats.org/officeDocument/2006/relationships/slide" Target="slide11.xml"/><Relationship Id="rId7" Type="http://schemas.openxmlformats.org/officeDocument/2006/relationships/slide" Target="slide14.xm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audio" Target="../media/audio2.wav"/><Relationship Id="rId5" Type="http://schemas.openxmlformats.org/officeDocument/2006/relationships/slide" Target="slide19.xml"/><Relationship Id="rId4" Type="http://schemas.openxmlformats.org/officeDocument/2006/relationships/audio" Target="../media/audio1.wav"/></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audio" Target="../media/audio3.wav"/><Relationship Id="rId5" Type="http://schemas.openxmlformats.org/officeDocument/2006/relationships/audio" Target="../media/audio2.wav"/><Relationship Id="rId4" Type="http://schemas.openxmlformats.org/officeDocument/2006/relationships/slide" Target="slide20.xml"/></Relationships>
</file>

<file path=ppt/slides/_rels/slide15.xml.rels><?xml version="1.0" encoding="UTF-8" standalone="yes"?>
<Relationships xmlns="http://schemas.openxmlformats.org/package/2006/relationships"><Relationship Id="rId8" Type="http://schemas.openxmlformats.org/officeDocument/2006/relationships/image" Target="../media/image9.jpeg"/><Relationship Id="rId13" Type="http://schemas.openxmlformats.org/officeDocument/2006/relationships/image" Target="../media/image12.png"/><Relationship Id="rId3" Type="http://schemas.openxmlformats.org/officeDocument/2006/relationships/hyperlink" Target="http://www.ttt4.com/sport-games/euroleague-trickshots.html" TargetMode="External"/><Relationship Id="rId7" Type="http://schemas.openxmlformats.org/officeDocument/2006/relationships/hyperlink" Target="http://www.n6n.com/game3030.html" TargetMode="External"/><Relationship Id="rId12"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audio" Target="file:///C:\Users\Tamer\AppData\Local\Microsoft\Windows\Temporary%20Internet%20Files\Content.IE5\9FTWSKYF\MS900074277%5b1%5d.mid" TargetMode="External"/><Relationship Id="rId6" Type="http://schemas.openxmlformats.org/officeDocument/2006/relationships/image" Target="../media/image8.jpeg"/><Relationship Id="rId11" Type="http://schemas.openxmlformats.org/officeDocument/2006/relationships/hyperlink" Target="http://www.al3by.com/game8867.html" TargetMode="External"/><Relationship Id="rId5" Type="http://schemas.openxmlformats.org/officeDocument/2006/relationships/hyperlink" Target="http://www.ttt4.com/sport-games/penalty-shootout.html" TargetMode="External"/><Relationship Id="rId10" Type="http://schemas.openxmlformats.org/officeDocument/2006/relationships/image" Target="../media/image10.jpeg"/><Relationship Id="rId4" Type="http://schemas.openxmlformats.org/officeDocument/2006/relationships/image" Target="../media/image7.jpeg"/><Relationship Id="rId9" Type="http://schemas.openxmlformats.org/officeDocument/2006/relationships/hyperlink" Target="http://games.brg8.com/playgame/game-374.html"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school.kotar.co.il/KotarApp/Viewer.aspx?nBookID=94990459"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 Target="slide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audio" Target="../media/audio3.wav"/><Relationship Id="rId3" Type="http://schemas.openxmlformats.org/officeDocument/2006/relationships/slide" Target="slide7.xml"/><Relationship Id="rId7" Type="http://schemas.openxmlformats.org/officeDocument/2006/relationships/slide" Target="slide10.xm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audio" Target="../media/audio2.wav"/><Relationship Id="rId5" Type="http://schemas.openxmlformats.org/officeDocument/2006/relationships/slide" Target="slide17.xml"/><Relationship Id="rId4" Type="http://schemas.openxmlformats.org/officeDocument/2006/relationships/audio" Target="../media/audio1.wav"/></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14348" y="500042"/>
            <a:ext cx="7772400" cy="1470025"/>
          </a:xfrm>
        </p:spPr>
        <p:txBody>
          <a:bodyPr/>
          <a:lstStyle/>
          <a:p>
            <a:r>
              <a:rPr lang="ar-SA" dirty="0" smtClean="0"/>
              <a:t> </a:t>
            </a:r>
            <a:endParaRPr lang="en-US" dirty="0"/>
          </a:p>
        </p:txBody>
      </p:sp>
      <p:sp>
        <p:nvSpPr>
          <p:cNvPr id="3" name="عنوان فرعي 2"/>
          <p:cNvSpPr>
            <a:spLocks noGrp="1"/>
          </p:cNvSpPr>
          <p:nvPr>
            <p:ph type="subTitle" idx="1"/>
          </p:nvPr>
        </p:nvSpPr>
        <p:spPr/>
        <p:txBody>
          <a:bodyPr/>
          <a:lstStyle/>
          <a:p>
            <a:endParaRPr lang="en-US" dirty="0"/>
          </a:p>
        </p:txBody>
      </p:sp>
      <p:pic>
        <p:nvPicPr>
          <p:cNvPr id="1026" name="Picture 2" descr="C:\Users\Windows7\Desktop\My-Soft_10.jpg"/>
          <p:cNvPicPr>
            <a:picLocks noChangeAspect="1" noChangeArrowheads="1"/>
          </p:cNvPicPr>
          <p:nvPr/>
        </p:nvPicPr>
        <p:blipFill>
          <a:blip r:embed="rId2" cstate="print"/>
          <a:srcRect/>
          <a:stretch>
            <a:fillRect/>
          </a:stretch>
        </p:blipFill>
        <p:spPr bwMode="auto">
          <a:xfrm>
            <a:off x="-285784" y="0"/>
            <a:ext cx="9753600" cy="7800976"/>
          </a:xfrm>
          <a:prstGeom prst="rect">
            <a:avLst/>
          </a:prstGeom>
          <a:noFill/>
        </p:spPr>
      </p:pic>
      <p:sp>
        <p:nvSpPr>
          <p:cNvPr id="6" name="מלבן 5"/>
          <p:cNvSpPr/>
          <p:nvPr/>
        </p:nvSpPr>
        <p:spPr>
          <a:xfrm>
            <a:off x="571472" y="2214554"/>
            <a:ext cx="2998218" cy="3785652"/>
          </a:xfrm>
          <a:prstGeom prst="rect">
            <a:avLst/>
          </a:prstGeom>
          <a:noFill/>
        </p:spPr>
        <p:txBody>
          <a:bodyPr wrap="square" lIns="91440" tIns="45720" rIns="91440" bIns="45720">
            <a:spAutoFit/>
          </a:bodyPr>
          <a:lstStyle/>
          <a:p>
            <a:pPr algn="ctr"/>
            <a:r>
              <a:rPr lang="he-IL" sz="8000" b="1" dirty="0" smtClean="0">
                <a:ln w="17780" cmpd="sng">
                  <a:solidFill>
                    <a:srgbClr val="FFFFFF"/>
                  </a:solidFill>
                  <a:prstDash val="solid"/>
                  <a:miter lim="800000"/>
                </a:ln>
                <a:solidFill>
                  <a:srgbClr val="EE2EC5"/>
                </a:solidFill>
                <a:effectLst>
                  <a:outerShdw blurRad="50800" algn="tl" rotWithShape="0">
                    <a:srgbClr val="000000"/>
                  </a:outerShdw>
                </a:effectLst>
                <a:latin typeface="Traditional Arabic" pitchFamily="18" charset="-78"/>
              </a:rPr>
              <a:t>الرياضة</a:t>
            </a:r>
          </a:p>
          <a:p>
            <a:pPr algn="ctr"/>
            <a:r>
              <a:rPr lang="he-IL" sz="8000" b="1" cap="none" spc="0" dirty="0" smtClean="0">
                <a:ln w="17780" cmpd="sng">
                  <a:solidFill>
                    <a:srgbClr val="FFFFFF"/>
                  </a:solidFill>
                  <a:prstDash val="solid"/>
                  <a:miter lim="800000"/>
                </a:ln>
                <a:solidFill>
                  <a:srgbClr val="EE2EC5"/>
                </a:solidFill>
                <a:effectLst>
                  <a:outerShdw blurRad="50800" algn="tl" rotWithShape="0">
                    <a:srgbClr val="000000"/>
                  </a:outerShdw>
                </a:effectLst>
              </a:rPr>
              <a:t>صحة </a:t>
            </a:r>
          </a:p>
          <a:p>
            <a:pPr algn="ctr"/>
            <a:r>
              <a:rPr lang="he-IL" sz="8000" b="1" dirty="0" smtClean="0">
                <a:ln w="17780" cmpd="sng">
                  <a:solidFill>
                    <a:srgbClr val="FFFFFF"/>
                  </a:solidFill>
                  <a:prstDash val="solid"/>
                  <a:miter lim="800000"/>
                </a:ln>
                <a:solidFill>
                  <a:srgbClr val="EE2EC5"/>
                </a:solidFill>
                <a:effectLst>
                  <a:outerShdw blurRad="50800" algn="tl" rotWithShape="0">
                    <a:srgbClr val="000000"/>
                  </a:outerShdw>
                </a:effectLst>
              </a:rPr>
              <a:t>وسعادة</a:t>
            </a:r>
            <a:endParaRPr lang="he-IL" sz="8000" b="1" cap="none" spc="0" dirty="0">
              <a:ln w="17780" cmpd="sng">
                <a:solidFill>
                  <a:srgbClr val="FFFFFF"/>
                </a:solidFill>
                <a:prstDash val="solid"/>
                <a:miter lim="800000"/>
              </a:ln>
              <a:solidFill>
                <a:srgbClr val="EE2EC5"/>
              </a:soli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withEffect">
                                  <p:stCondLst>
                                    <p:cond delay="0"/>
                                  </p:stCondLst>
                                  <p:childTnLst>
                                    <p:animRot by="21600000">
                                      <p:cBhvr>
                                        <p:cTn id="6" dur="1000" fill="hold"/>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20000"/>
            <a:lum/>
          </a:blip>
          <a:srcRect/>
          <a:stretch>
            <a:fillRect l="-3000" r="-3000"/>
          </a:stretch>
        </a:blipFill>
        <a:effectLst/>
      </p:bgPr>
    </p:bg>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571604" y="214290"/>
            <a:ext cx="7115196" cy="1785951"/>
          </a:xfrm>
        </p:spPr>
        <p:txBody>
          <a:bodyPr/>
          <a:lstStyle/>
          <a:p>
            <a:pPr lvl="0">
              <a:buNone/>
            </a:pPr>
            <a:endParaRPr lang="ar-SA" b="1" dirty="0" smtClean="0">
              <a:latin typeface="Sakkal Majalla" pitchFamily="2" charset="-78"/>
            </a:endParaRPr>
          </a:p>
          <a:p>
            <a:pPr lvl="0">
              <a:buNone/>
            </a:pPr>
            <a:r>
              <a:rPr lang="ar-SA" sz="4000" b="1" dirty="0" smtClean="0">
                <a:latin typeface="Traditional Arabic" pitchFamily="18" charset="-78"/>
                <a:cs typeface="Traditional Arabic" pitchFamily="18" charset="-78"/>
              </a:rPr>
              <a:t>الرياضة هي تدريب وتمرين ل:</a:t>
            </a:r>
          </a:p>
          <a:p>
            <a:pPr lvl="0">
              <a:buNone/>
            </a:pPr>
            <a:endParaRPr lang="ar-SA" b="1" dirty="0" smtClean="0">
              <a:latin typeface="Sakkal Majalla" pitchFamily="2" charset="-78"/>
            </a:endParaRPr>
          </a:p>
          <a:p>
            <a:pPr>
              <a:buNone/>
            </a:pPr>
            <a:endParaRPr lang="ar-SA" dirty="0" smtClean="0"/>
          </a:p>
          <a:p>
            <a:pPr>
              <a:buNone/>
            </a:pPr>
            <a:endParaRPr lang="ar-SA" dirty="0" smtClean="0"/>
          </a:p>
          <a:p>
            <a:pPr>
              <a:buNone/>
            </a:pPr>
            <a:endParaRPr lang="ar-SA" dirty="0" smtClean="0"/>
          </a:p>
          <a:p>
            <a:pPr>
              <a:buNone/>
            </a:pPr>
            <a:endParaRPr lang="en-US" dirty="0"/>
          </a:p>
        </p:txBody>
      </p:sp>
      <p:sp>
        <p:nvSpPr>
          <p:cNvPr id="5" name="חץ ימינה 4">
            <a:hlinkClick r:id="rId3" action="ppaction://hlinksldjump">
              <a:snd r:embed="rId4" name="breeze.wav"/>
            </a:hlinkClick>
          </p:cNvPr>
          <p:cNvSpPr/>
          <p:nvPr/>
        </p:nvSpPr>
        <p:spPr>
          <a:xfrm>
            <a:off x="7500958" y="5429264"/>
            <a:ext cx="1264160" cy="12144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smtClean="0"/>
              <a:t> </a:t>
            </a:r>
          </a:p>
          <a:p>
            <a:pPr algn="ctr"/>
            <a:r>
              <a:rPr lang="ar-SA" b="1" dirty="0" smtClean="0"/>
              <a:t>العودة إلى النص</a:t>
            </a:r>
            <a:endParaRPr lang="en-US" b="1" dirty="0" smtClean="0"/>
          </a:p>
          <a:p>
            <a:pPr algn="ctr"/>
            <a:endParaRPr lang="en-US" dirty="0"/>
          </a:p>
        </p:txBody>
      </p:sp>
      <p:sp>
        <p:nvSpPr>
          <p:cNvPr id="7" name="מלבן 6">
            <a:hlinkClick r:id="rId5" action="ppaction://hlinksldjump">
              <a:snd r:embed="rId6" name="click.wav"/>
            </a:hlinkClick>
          </p:cNvPr>
          <p:cNvSpPr/>
          <p:nvPr/>
        </p:nvSpPr>
        <p:spPr>
          <a:xfrm>
            <a:off x="6143636" y="3143248"/>
            <a:ext cx="2621230" cy="707886"/>
          </a:xfrm>
          <a:prstGeom prst="rect">
            <a:avLst/>
          </a:prstGeom>
          <a:noFill/>
        </p:spPr>
        <p:txBody>
          <a:bodyPr wrap="none" lIns="91440" tIns="45720" rIns="91440" bIns="45720">
            <a:spAutoFit/>
          </a:bodyPr>
          <a:lstStyle/>
          <a:p>
            <a:pPr lvl="0">
              <a:buNone/>
            </a:pPr>
            <a:r>
              <a:rPr lang="ar-SA" sz="4000" b="1" dirty="0" smtClean="0">
                <a:latin typeface="Traditional Arabic" pitchFamily="18" charset="-78"/>
                <a:cs typeface="Traditional Arabic" pitchFamily="18" charset="-78"/>
              </a:rPr>
              <a:t>ج) الرجلين فقط.</a:t>
            </a:r>
          </a:p>
        </p:txBody>
      </p:sp>
      <p:sp>
        <p:nvSpPr>
          <p:cNvPr id="8" name="מלבן 7">
            <a:hlinkClick r:id="rId5" action="ppaction://hlinksldjump">
              <a:snd r:embed="rId6" name="click.wav"/>
            </a:hlinkClick>
          </p:cNvPr>
          <p:cNvSpPr/>
          <p:nvPr/>
        </p:nvSpPr>
        <p:spPr>
          <a:xfrm>
            <a:off x="6215074" y="2357430"/>
            <a:ext cx="2510623" cy="707886"/>
          </a:xfrm>
          <a:prstGeom prst="rect">
            <a:avLst/>
          </a:prstGeom>
          <a:noFill/>
        </p:spPr>
        <p:txBody>
          <a:bodyPr wrap="none" lIns="91440" tIns="45720" rIns="91440" bIns="45720">
            <a:spAutoFit/>
          </a:bodyPr>
          <a:lstStyle/>
          <a:p>
            <a:pPr lvl="0">
              <a:buNone/>
            </a:pPr>
            <a:r>
              <a:rPr lang="ar-SA" sz="4000" b="1" dirty="0" smtClean="0">
                <a:latin typeface="Traditional Arabic" pitchFamily="18" charset="-78"/>
                <a:cs typeface="Traditional Arabic" pitchFamily="18" charset="-78"/>
              </a:rPr>
              <a:t>ب) اليدين فقط.</a:t>
            </a:r>
          </a:p>
        </p:txBody>
      </p:sp>
      <p:sp>
        <p:nvSpPr>
          <p:cNvPr id="9" name="מלבן 8">
            <a:hlinkClick r:id="rId7" action="ppaction://hlinksldjump">
              <a:snd r:embed="rId8" name="applause.wav"/>
            </a:hlinkClick>
          </p:cNvPr>
          <p:cNvSpPr/>
          <p:nvPr/>
        </p:nvSpPr>
        <p:spPr>
          <a:xfrm>
            <a:off x="4929190" y="1643050"/>
            <a:ext cx="3677610" cy="707886"/>
          </a:xfrm>
          <a:prstGeom prst="rect">
            <a:avLst/>
          </a:prstGeom>
          <a:noFill/>
        </p:spPr>
        <p:txBody>
          <a:bodyPr wrap="none" lIns="91440" tIns="45720" rIns="91440" bIns="45720">
            <a:spAutoFit/>
          </a:bodyPr>
          <a:lstStyle/>
          <a:p>
            <a:pPr lvl="0">
              <a:buNone/>
            </a:pPr>
            <a:r>
              <a:rPr lang="ar-SA" sz="4000" b="1" dirty="0" smtClean="0">
                <a:latin typeface="Traditional Arabic" pitchFamily="18" charset="-78"/>
                <a:cs typeface="Traditional Arabic" pitchFamily="18" charset="-78"/>
              </a:rPr>
              <a:t>أ) لجميع أعضاء الجسم.</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ar-AE"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raditional Arabic" pitchFamily="18" charset="-78"/>
                <a:cs typeface="Traditional Arabic" pitchFamily="18" charset="-78"/>
              </a:rPr>
              <a:t>الرياضة صحة وسعادة</a:t>
            </a:r>
            <a:r>
              <a:rPr lang="he-IL"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raditional Arabic" pitchFamily="18" charset="-78"/>
              </a:rPr>
              <a:t/>
            </a:r>
            <a:br>
              <a:rPr lang="he-IL"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raditional Arabic" pitchFamily="18" charset="-78"/>
              </a:rPr>
            </a:br>
            <a:endParaRPr lang="he-IL" dirty="0">
              <a:latin typeface="Traditional Arabic" pitchFamily="18" charset="-78"/>
            </a:endParaRPr>
          </a:p>
        </p:txBody>
      </p:sp>
      <p:sp>
        <p:nvSpPr>
          <p:cNvPr id="3" name="מציין מיקום תוכן 2"/>
          <p:cNvSpPr>
            <a:spLocks noGrp="1"/>
          </p:cNvSpPr>
          <p:nvPr>
            <p:ph idx="1"/>
          </p:nvPr>
        </p:nvSpPr>
        <p:spPr>
          <a:xfrm>
            <a:off x="457200" y="1000108"/>
            <a:ext cx="8472518" cy="5429288"/>
          </a:xfrm>
        </p:spPr>
        <p:txBody>
          <a:bodyPr>
            <a:normAutofit fontScale="25000" lnSpcReduction="20000"/>
          </a:bodyPr>
          <a:lstStyle/>
          <a:p>
            <a:r>
              <a:rPr lang="ar-SA" sz="9600" b="1" dirty="0" smtClean="0">
                <a:solidFill>
                  <a:schemeClr val="accent2">
                    <a:lumMod val="50000"/>
                  </a:schemeClr>
                </a:solidFill>
                <a:latin typeface="Traditional Arabic" pitchFamily="18" charset="-78"/>
                <a:cs typeface="Traditional Arabic" pitchFamily="18" charset="-78"/>
              </a:rPr>
              <a:t>الرِّياضَة تَدْريبٌ وَتَمْرينٌ لأَعْضاءِ الْجِسْمِ، نُمارِسُها بِأَشْكالٍ وَأَنْواعٍ مُخْتَلِفَةٍ، مِنْها كُرَةُ الْقَدَمِ، كُرَةُ السَّلَّةِ، السِّباحَةِ، رُكوبُ الْخَيْلِ وَغَيْرُها.</a:t>
            </a:r>
            <a:endParaRPr lang="en-US" sz="9600" b="1" dirty="0" smtClean="0">
              <a:solidFill>
                <a:schemeClr val="accent2">
                  <a:lumMod val="50000"/>
                </a:schemeClr>
              </a:solidFill>
              <a:latin typeface="Traditional Arabic" pitchFamily="18" charset="-78"/>
              <a:cs typeface="Traditional Arabic" pitchFamily="18" charset="-78"/>
            </a:endParaRPr>
          </a:p>
          <a:p>
            <a:r>
              <a:rPr lang="ar-SA" sz="9600" b="1" dirty="0" smtClean="0">
                <a:solidFill>
                  <a:schemeClr val="accent2">
                    <a:lumMod val="50000"/>
                  </a:schemeClr>
                </a:solidFill>
                <a:latin typeface="Traditional Arabic" pitchFamily="18" charset="-78"/>
                <a:cs typeface="Traditional Arabic" pitchFamily="18" charset="-78"/>
              </a:rPr>
              <a:t> يُمارِسُ الْكَثيرُ مِنَ النّاسِ الرِّياضَةَ، فَهُمْ يَرَوْنَ أَنَّ الرِّياضَةَ تُحافِظُ عَلى سَلامَةِ الْجِسْمِ، وَأَنَّها تُقَوّي الْعَضَلاتِ، وَتُنَشِّطُ عَمَلَ الدَّوْرَةِ الدَّمَوِيَّةِ، كَما أَنَّها تُحافِظُ عَلى خِفَّةِ الْحَرَكَةِ وَرَشاقَةِ الأَبْدانِ.</a:t>
            </a:r>
            <a:endParaRPr lang="en-US" sz="9600" b="1" dirty="0" smtClean="0">
              <a:solidFill>
                <a:schemeClr val="accent2">
                  <a:lumMod val="50000"/>
                </a:schemeClr>
              </a:solidFill>
              <a:latin typeface="Traditional Arabic" pitchFamily="18" charset="-78"/>
              <a:cs typeface="Traditional Arabic" pitchFamily="18" charset="-78"/>
            </a:endParaRPr>
          </a:p>
          <a:p>
            <a:r>
              <a:rPr lang="ar-SA" sz="9600" b="1" dirty="0" smtClean="0">
                <a:solidFill>
                  <a:schemeClr val="accent2">
                    <a:lumMod val="50000"/>
                  </a:schemeClr>
                </a:solidFill>
                <a:latin typeface="Traditional Arabic" pitchFamily="18" charset="-78"/>
                <a:cs typeface="Traditional Arabic" pitchFamily="18" charset="-78"/>
              </a:rPr>
              <a:t>بَعْضُ النّاسِ الَّذينَ لا يُحِبّونَ مُمارَسَةَ الرِّياضَةِ يَرَوْنَ أَنَّها تُتْعِبُ أَبْدانَهُمْ وَتُرْهِقُ أَجْسامَهُمْ، وَالْبَعْضُ الآخَرُ الَّذي لا يُحِبُّ الرِّياضَةَ يَرى أَنَّها تَحْتاجُ إِلى ساعاتٍ لا تَتَوَفَّرُ في يَوْمِ عَمَلِهِ الطَّويلِ. </a:t>
            </a:r>
            <a:endParaRPr lang="en-US" sz="9600" b="1" dirty="0" smtClean="0">
              <a:solidFill>
                <a:schemeClr val="accent2">
                  <a:lumMod val="50000"/>
                </a:schemeClr>
              </a:solidFill>
              <a:latin typeface="Traditional Arabic" pitchFamily="18" charset="-78"/>
              <a:cs typeface="Traditional Arabic" pitchFamily="18" charset="-78"/>
            </a:endParaRPr>
          </a:p>
          <a:p>
            <a:r>
              <a:rPr lang="ar-SA" sz="9600" b="1" dirty="0" smtClean="0">
                <a:solidFill>
                  <a:schemeClr val="accent2">
                    <a:lumMod val="50000"/>
                  </a:schemeClr>
                </a:solidFill>
                <a:latin typeface="Traditional Arabic" pitchFamily="18" charset="-78"/>
                <a:cs typeface="Traditional Arabic" pitchFamily="18" charset="-78"/>
              </a:rPr>
              <a:t>أَنا أَعْتَقِدُ أَنَّ هؤُلاءِ الأَشْخاصَ إِذا مارَسوا الرِّياضَةَ بِشَكْلٍ مُنَظَّمٍ، فَلَنْ يَشْعُروا بِالتَّعَبِ الْبَدَنِيِّ أَوِ الإرْهاقِ؛ وَعِنْدَها سَيُحِبّونَها حَتْمًا.</a:t>
            </a:r>
            <a:endParaRPr lang="en-US" sz="9600" b="1" dirty="0" smtClean="0">
              <a:solidFill>
                <a:schemeClr val="accent2">
                  <a:lumMod val="50000"/>
                </a:schemeClr>
              </a:solidFill>
              <a:latin typeface="Traditional Arabic" pitchFamily="18" charset="-78"/>
              <a:cs typeface="Traditional Arabic" pitchFamily="18" charset="-78"/>
            </a:endParaRPr>
          </a:p>
          <a:p>
            <a:r>
              <a:rPr lang="ar-SA" sz="9600" b="1" dirty="0" smtClean="0">
                <a:solidFill>
                  <a:schemeClr val="accent2">
                    <a:lumMod val="50000"/>
                  </a:schemeClr>
                </a:solidFill>
                <a:latin typeface="Traditional Arabic" pitchFamily="18" charset="-78"/>
                <a:cs typeface="Traditional Arabic" pitchFamily="18" charset="-78"/>
              </a:rPr>
              <a:t>أَمّا الْبَعْضُ الآخَرُ إِذا نَجَحوا في تَنْظيمِ أَوْقاتِ عَمَلِهِمْ، فَإِنَّهُمْ سَيَجِدونَ الْوَقْتَ لِمُمارَسَةِ الرِّياضَةِ الَّتي يُحِبّونَها. أَنا أُحِبُّ أَنْ أُمارِسَ رِياضَةَ السِّباحَةِ، فَأَلْتَقي بِالأَصْدِقاءِ وَنَسْتَمْتِعُ في السِّباحَةِ الَّتي تُنْعِشُنا في أَيّامِ الصَّيْفِ، وَالَّتي تُعْطينا الدِّفْءَ في أَيّامِ الشِّتاءِ.</a:t>
            </a:r>
            <a:endParaRPr lang="en-US" sz="9600" b="1" dirty="0" smtClean="0">
              <a:solidFill>
                <a:schemeClr val="accent2">
                  <a:lumMod val="50000"/>
                </a:schemeClr>
              </a:solidFill>
              <a:latin typeface="Traditional Arabic" pitchFamily="18" charset="-78"/>
              <a:cs typeface="Traditional Arabic" pitchFamily="18" charset="-78"/>
            </a:endParaRPr>
          </a:p>
          <a:p>
            <a:r>
              <a:rPr lang="ar-SA" sz="9600" b="1" dirty="0" smtClean="0">
                <a:solidFill>
                  <a:schemeClr val="accent2">
                    <a:lumMod val="50000"/>
                  </a:schemeClr>
                </a:solidFill>
                <a:latin typeface="Traditional Arabic" pitchFamily="18" charset="-78"/>
                <a:cs typeface="Traditional Arabic" pitchFamily="18" charset="-78"/>
              </a:rPr>
              <a:t>أَنْتُمْ أَيْضًا، اخْتاروا الرِّياضَةَ الَّتي تُحِبّونَها وَقوموا بِمُمارَسَتِها، لأَنَّ الرِّياضَةَ كَعادَةٍ كُلُّها صِحَّةٌ وَسَعادَةٌ.</a:t>
            </a:r>
          </a:p>
          <a:p>
            <a:pPr>
              <a:buNone/>
            </a:pPr>
            <a:endParaRPr lang="en-US" sz="9600" b="1" dirty="0" smtClean="0">
              <a:solidFill>
                <a:schemeClr val="accent2">
                  <a:lumMod val="50000"/>
                </a:schemeClr>
              </a:solidFill>
              <a:latin typeface="Traditional Arabic" pitchFamily="18" charset="-78"/>
              <a:cs typeface="Traditional Arabic" pitchFamily="18" charset="-78"/>
            </a:endParaRPr>
          </a:p>
          <a:p>
            <a:pPr>
              <a:buNone/>
            </a:pPr>
            <a:r>
              <a:rPr lang="ar-SA" sz="7200" b="1" dirty="0" smtClean="0">
                <a:solidFill>
                  <a:schemeClr val="accent2">
                    <a:lumMod val="50000"/>
                  </a:schemeClr>
                </a:solidFill>
                <a:latin typeface="Traditional Arabic" pitchFamily="18" charset="-78"/>
                <a:cs typeface="Traditional Arabic" pitchFamily="18" charset="-78"/>
              </a:rPr>
              <a:t>(الْمَصْدَرُ: الْعَرَبِيَّةُ لُغَتُنا لِلصَّفِّ الثّاني)</a:t>
            </a:r>
            <a:endParaRPr lang="en-US" sz="7200" b="1" dirty="0" smtClean="0">
              <a:solidFill>
                <a:schemeClr val="accent2">
                  <a:lumMod val="50000"/>
                </a:schemeClr>
              </a:solidFill>
              <a:latin typeface="Traditional Arabic" pitchFamily="18" charset="-78"/>
              <a:cs typeface="Traditional Arabic" pitchFamily="18" charset="-78"/>
            </a:endParaRPr>
          </a:p>
          <a:p>
            <a:r>
              <a:rPr lang="en-US" dirty="0" smtClean="0">
                <a:solidFill>
                  <a:schemeClr val="accent2">
                    <a:lumMod val="50000"/>
                  </a:schemeClr>
                </a:solidFill>
              </a:rPr>
              <a:t> </a:t>
            </a:r>
          </a:p>
          <a:p>
            <a:endParaRPr lang="he-IL" dirty="0"/>
          </a:p>
        </p:txBody>
      </p:sp>
      <p:sp>
        <p:nvSpPr>
          <p:cNvPr id="7" name="חץ שמאלה 6">
            <a:hlinkClick r:id="" action="ppaction://hlinkshowjump?jump=nextslide"/>
          </p:cNvPr>
          <p:cNvSpPr/>
          <p:nvPr/>
        </p:nvSpPr>
        <p:spPr>
          <a:xfrm>
            <a:off x="714348" y="5786454"/>
            <a:ext cx="1285884" cy="107154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600" b="1" dirty="0" smtClean="0">
                <a:latin typeface="Traditional Arabic" pitchFamily="18" charset="-78"/>
                <a:cs typeface="Traditional Arabic" pitchFamily="18" charset="-78"/>
              </a:rPr>
              <a:t>الذهاب إلى الأسئلة</a:t>
            </a:r>
            <a:endParaRPr lang="en-US" sz="1600" b="1" dirty="0">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par>
                                <p:cTn id="8" presetID="2" presetClass="entr" presetSubtype="4"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calcmode="lin" valueType="num">
                                      <p:cBhvr additive="base">
                                        <p:cTn id="1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1" dur="1000" fill="hold"/>
                                        <p:tgtEl>
                                          <p:spTgt spid="3">
                                            <p:txEl>
                                              <p:pRg st="0" end="0"/>
                                            </p:txEl>
                                          </p:spTgt>
                                        </p:tgtEl>
                                        <p:attrNameLst>
                                          <p:attrName>ppt_y</p:attrName>
                                        </p:attrNameLst>
                                      </p:cBhvr>
                                      <p:tavLst>
                                        <p:tav tm="0">
                                          <p:val>
                                            <p:strVal val="1+#ppt_h/2"/>
                                          </p:val>
                                        </p:tav>
                                        <p:tav tm="100000">
                                          <p:val>
                                            <p:strVal val="#ppt_y"/>
                                          </p:val>
                                        </p:tav>
                                      </p:tavLst>
                                    </p:anim>
                                  </p:childTnLst>
                                </p:cTn>
                              </p:par>
                              <p:par>
                                <p:cTn id="12" presetID="2" presetClass="entr" presetSubtype="4" fill="hold" grpId="0"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1000" fill="hold"/>
                                        <p:tgtEl>
                                          <p:spTgt spid="3">
                                            <p:txEl>
                                              <p:pRg st="1" end="1"/>
                                            </p:txEl>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7" dur="1000" fill="hold"/>
                                        <p:tgtEl>
                                          <p:spTgt spid="3">
                                            <p:txEl>
                                              <p:pRg st="4" end="4"/>
                                            </p:txEl>
                                          </p:spTgt>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additive="base">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1" dur="1000" fill="hold"/>
                                        <p:tgtEl>
                                          <p:spTgt spid="3">
                                            <p:txEl>
                                              <p:pRg st="5" end="5"/>
                                            </p:txEl>
                                          </p:spTgt>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 calcmode="lin" valueType="num">
                                      <p:cBhvr additive="base">
                                        <p:cTn id="3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5" dur="1000" fill="hold"/>
                                        <p:tgtEl>
                                          <p:spTgt spid="3">
                                            <p:txEl>
                                              <p:pRg st="7" end="7"/>
                                            </p:txEl>
                                          </p:spTgt>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 calcmode="lin" valueType="num">
                                      <p:cBhvr additive="base">
                                        <p:cTn id="38"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20000"/>
            <a:lum/>
          </a:blip>
          <a:srcRect/>
          <a:stretch>
            <a:fillRect l="-3000" r="-3000"/>
          </a:stretch>
        </a:blipFill>
        <a:effectLst/>
      </p:bgPr>
    </p:bg>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928671"/>
            <a:ext cx="8229600" cy="4929222"/>
          </a:xfrm>
        </p:spPr>
        <p:txBody>
          <a:bodyPr/>
          <a:lstStyle/>
          <a:p>
            <a:pPr lvl="0">
              <a:buNone/>
            </a:pPr>
            <a:r>
              <a:rPr lang="ar-AE" sz="4000" b="1" dirty="0" smtClean="0">
                <a:latin typeface="Traditional Arabic" pitchFamily="18" charset="-78"/>
                <a:cs typeface="Traditional Arabic" pitchFamily="18" charset="-78"/>
              </a:rPr>
              <a:t>لماذا</a:t>
            </a:r>
            <a:r>
              <a:rPr lang="ar-SA" sz="4000" b="1" dirty="0" smtClean="0">
                <a:latin typeface="Traditional Arabic" pitchFamily="18" charset="-78"/>
                <a:cs typeface="Traditional Arabic" pitchFamily="18" charset="-78"/>
              </a:rPr>
              <a:t> </a:t>
            </a:r>
            <a:r>
              <a:rPr lang="ar-SA" sz="4000" b="1" dirty="0" smtClean="0">
                <a:latin typeface="Traditional Arabic" pitchFamily="18" charset="-78"/>
                <a:cs typeface="Traditional Arabic" pitchFamily="18" charset="-78"/>
              </a:rPr>
              <a:t>يكره البعض </a:t>
            </a:r>
            <a:r>
              <a:rPr lang="ar-AE" sz="4000" b="1" dirty="0" smtClean="0">
                <a:latin typeface="Traditional Arabic" pitchFamily="18" charset="-78"/>
                <a:cs typeface="Traditional Arabic" pitchFamily="18" charset="-78"/>
              </a:rPr>
              <a:t>ممارسة الرياضة</a:t>
            </a:r>
            <a:r>
              <a:rPr lang="ar-SA" sz="4000" b="1" dirty="0" smtClean="0">
                <a:latin typeface="Traditional Arabic" pitchFamily="18" charset="-78"/>
                <a:cs typeface="Traditional Arabic" pitchFamily="18" charset="-78"/>
              </a:rPr>
              <a:t> </a:t>
            </a:r>
            <a:r>
              <a:rPr lang="ar-AE" sz="4000" b="1" dirty="0" smtClean="0">
                <a:latin typeface="Traditional Arabic" pitchFamily="18" charset="-78"/>
                <a:cs typeface="Traditional Arabic" pitchFamily="18" charset="-78"/>
              </a:rPr>
              <a:t>؟</a:t>
            </a:r>
            <a:endParaRPr lang="en-US" sz="4000" b="1" dirty="0" smtClean="0">
              <a:latin typeface="Traditional Arabic" pitchFamily="18" charset="-78"/>
              <a:cs typeface="Traditional Arabic" pitchFamily="18" charset="-78"/>
            </a:endParaRPr>
          </a:p>
          <a:p>
            <a:endParaRPr lang="en-US" dirty="0"/>
          </a:p>
        </p:txBody>
      </p:sp>
      <p:sp>
        <p:nvSpPr>
          <p:cNvPr id="5" name="חץ ימינה 4">
            <a:hlinkClick r:id="rId3" action="ppaction://hlinksldjump">
              <a:snd r:embed="rId4" name="breeze.wav"/>
            </a:hlinkClick>
          </p:cNvPr>
          <p:cNvSpPr/>
          <p:nvPr/>
        </p:nvSpPr>
        <p:spPr>
          <a:xfrm>
            <a:off x="7500958" y="5429264"/>
            <a:ext cx="1264160" cy="12144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smtClean="0"/>
              <a:t> </a:t>
            </a:r>
          </a:p>
          <a:p>
            <a:pPr algn="ctr"/>
            <a:r>
              <a:rPr lang="ar-SA" b="1" dirty="0" smtClean="0">
                <a:latin typeface="Traditional Arabic" pitchFamily="18" charset="-78"/>
                <a:cs typeface="Traditional Arabic" pitchFamily="18" charset="-78"/>
              </a:rPr>
              <a:t>العودة إلى النص</a:t>
            </a:r>
            <a:endParaRPr lang="en-US" b="1" dirty="0" smtClean="0">
              <a:latin typeface="Traditional Arabic" pitchFamily="18" charset="-78"/>
              <a:cs typeface="Traditional Arabic" pitchFamily="18" charset="-78"/>
            </a:endParaRPr>
          </a:p>
          <a:p>
            <a:pPr algn="ctr"/>
            <a:endParaRPr lang="en-US" dirty="0"/>
          </a:p>
        </p:txBody>
      </p:sp>
      <p:sp>
        <p:nvSpPr>
          <p:cNvPr id="6" name="מלבן 5">
            <a:hlinkClick r:id="rId5" action="ppaction://hlinksldjump">
              <a:snd r:embed="rId6" name="click.wav"/>
            </a:hlinkClick>
          </p:cNvPr>
          <p:cNvSpPr/>
          <p:nvPr/>
        </p:nvSpPr>
        <p:spPr>
          <a:xfrm>
            <a:off x="2376740" y="1857364"/>
            <a:ext cx="6335388" cy="707886"/>
          </a:xfrm>
          <a:prstGeom prst="rect">
            <a:avLst/>
          </a:prstGeom>
          <a:noFill/>
        </p:spPr>
        <p:txBody>
          <a:bodyPr wrap="none" lIns="91440" tIns="45720" rIns="91440" bIns="45720">
            <a:spAutoFit/>
          </a:bodyPr>
          <a:lstStyle/>
          <a:p>
            <a:pPr>
              <a:buNone/>
            </a:pPr>
            <a:r>
              <a:rPr lang="ar-AE" sz="4000" b="1" dirty="0" smtClean="0">
                <a:latin typeface="Traditional Arabic" pitchFamily="18" charset="-78"/>
                <a:cs typeface="Traditional Arabic" pitchFamily="18" charset="-78"/>
              </a:rPr>
              <a:t>أ</a:t>
            </a:r>
            <a:r>
              <a:rPr lang="ar-SA" sz="4000" b="1" dirty="0" smtClean="0">
                <a:latin typeface="Traditional Arabic" pitchFamily="18" charset="-78"/>
                <a:cs typeface="Traditional Arabic" pitchFamily="18" charset="-78"/>
              </a:rPr>
              <a:t>) </a:t>
            </a:r>
            <a:r>
              <a:rPr lang="ar-AE" sz="4000" b="1" dirty="0" smtClean="0">
                <a:latin typeface="Traditional Arabic" pitchFamily="18" charset="-78"/>
                <a:cs typeface="Traditional Arabic" pitchFamily="18" charset="-78"/>
              </a:rPr>
              <a:t>يرون أنها تتعب أبدانهم وترهق أجسامهم</a:t>
            </a:r>
            <a:r>
              <a:rPr lang="he-IL" sz="4000" b="1" dirty="0" smtClean="0">
                <a:latin typeface="Traditional Arabic" pitchFamily="18" charset="-78"/>
              </a:rPr>
              <a:t>.</a:t>
            </a:r>
            <a:endParaRPr lang="ar-SA" sz="4000" b="1" dirty="0" smtClean="0">
              <a:latin typeface="Traditional Arabic" pitchFamily="18" charset="-78"/>
              <a:cs typeface="Traditional Arabic" pitchFamily="18" charset="-78"/>
            </a:endParaRPr>
          </a:p>
        </p:txBody>
      </p:sp>
      <p:sp>
        <p:nvSpPr>
          <p:cNvPr id="7" name="מלבן 6">
            <a:hlinkClick r:id="rId5" action="ppaction://hlinksldjump">
              <a:snd r:embed="rId6" name="click.wav"/>
            </a:hlinkClick>
          </p:cNvPr>
          <p:cNvSpPr/>
          <p:nvPr/>
        </p:nvSpPr>
        <p:spPr>
          <a:xfrm>
            <a:off x="1535157" y="2786058"/>
            <a:ext cx="7319631" cy="707886"/>
          </a:xfrm>
          <a:prstGeom prst="rect">
            <a:avLst/>
          </a:prstGeom>
          <a:noFill/>
        </p:spPr>
        <p:txBody>
          <a:bodyPr wrap="none" lIns="91440" tIns="45720" rIns="91440" bIns="45720">
            <a:spAutoFit/>
          </a:bodyPr>
          <a:lstStyle/>
          <a:p>
            <a:pPr>
              <a:buNone/>
            </a:pPr>
            <a:r>
              <a:rPr lang="ar-SA" sz="4000" b="1" dirty="0" smtClean="0">
                <a:latin typeface="Traditional Arabic" pitchFamily="18" charset="-78"/>
                <a:cs typeface="Traditional Arabic" pitchFamily="18" charset="-78"/>
              </a:rPr>
              <a:t>ب) </a:t>
            </a:r>
            <a:r>
              <a:rPr lang="ar-AE" sz="4000" b="1" dirty="0" smtClean="0">
                <a:latin typeface="Traditional Arabic" pitchFamily="18" charset="-78"/>
                <a:cs typeface="Traditional Arabic" pitchFamily="18" charset="-78"/>
              </a:rPr>
              <a:t>تحتاج إلى ساعات لا تتوفر في يوم عمل طويل</a:t>
            </a:r>
            <a:r>
              <a:rPr lang="he-IL" sz="4000" b="1" dirty="0" smtClean="0">
                <a:latin typeface="Traditional Arabic" pitchFamily="18" charset="-78"/>
              </a:rPr>
              <a:t>.</a:t>
            </a:r>
            <a:endParaRPr lang="ar-SA" sz="4000" b="1" dirty="0" smtClean="0">
              <a:latin typeface="Traditional Arabic" pitchFamily="18" charset="-78"/>
              <a:cs typeface="Traditional Arabic" pitchFamily="18" charset="-78"/>
            </a:endParaRPr>
          </a:p>
        </p:txBody>
      </p:sp>
      <p:sp>
        <p:nvSpPr>
          <p:cNvPr id="8" name="מלבן 7">
            <a:hlinkClick r:id="rId5" action="ppaction://hlinksldjump">
              <a:snd r:embed="rId6" name="click.wav"/>
            </a:hlinkClick>
          </p:cNvPr>
          <p:cNvSpPr/>
          <p:nvPr/>
        </p:nvSpPr>
        <p:spPr>
          <a:xfrm>
            <a:off x="5750137" y="3643314"/>
            <a:ext cx="3065262" cy="707886"/>
          </a:xfrm>
          <a:prstGeom prst="rect">
            <a:avLst/>
          </a:prstGeom>
          <a:noFill/>
        </p:spPr>
        <p:txBody>
          <a:bodyPr wrap="none" lIns="91440" tIns="45720" rIns="91440" bIns="45720">
            <a:spAutoFit/>
          </a:bodyPr>
          <a:lstStyle/>
          <a:p>
            <a:pPr>
              <a:buNone/>
            </a:pPr>
            <a:r>
              <a:rPr lang="ar-SA" sz="4000" b="1" dirty="0" smtClean="0">
                <a:latin typeface="Traditional Arabic" pitchFamily="18" charset="-78"/>
                <a:cs typeface="Traditional Arabic" pitchFamily="18" charset="-78"/>
              </a:rPr>
              <a:t>ج) </a:t>
            </a:r>
            <a:r>
              <a:rPr lang="ar-AE" sz="4000" b="1" dirty="0" smtClean="0">
                <a:latin typeface="Traditional Arabic" pitchFamily="18" charset="-78"/>
                <a:cs typeface="Traditional Arabic" pitchFamily="18" charset="-78"/>
              </a:rPr>
              <a:t>لأنها غير مسلية</a:t>
            </a:r>
            <a:r>
              <a:rPr lang="he-IL" sz="4000" b="1" dirty="0" smtClean="0">
                <a:latin typeface="Traditional Arabic" pitchFamily="18" charset="-78"/>
              </a:rPr>
              <a:t>.</a:t>
            </a:r>
          </a:p>
        </p:txBody>
      </p:sp>
      <p:sp>
        <p:nvSpPr>
          <p:cNvPr id="9" name="מלבן 8">
            <a:hlinkClick r:id="rId7" action="ppaction://hlinksldjump">
              <a:snd r:embed="rId8" name="applause.wav"/>
            </a:hlinkClick>
          </p:cNvPr>
          <p:cNvSpPr/>
          <p:nvPr/>
        </p:nvSpPr>
        <p:spPr>
          <a:xfrm>
            <a:off x="5813281" y="4500570"/>
            <a:ext cx="2911373" cy="707886"/>
          </a:xfrm>
          <a:prstGeom prst="rect">
            <a:avLst/>
          </a:prstGeom>
          <a:noFill/>
        </p:spPr>
        <p:txBody>
          <a:bodyPr wrap="none" lIns="91440" tIns="45720" rIns="91440" bIns="45720">
            <a:spAutoFit/>
          </a:bodyPr>
          <a:lstStyle/>
          <a:p>
            <a:pPr>
              <a:buNone/>
            </a:pPr>
            <a:r>
              <a:rPr lang="ar-SA" sz="4000" b="1" dirty="0" smtClean="0">
                <a:latin typeface="Traditional Arabic" pitchFamily="18" charset="-78"/>
                <a:cs typeface="Traditional Arabic" pitchFamily="18" charset="-78"/>
              </a:rPr>
              <a:t>د) </a:t>
            </a:r>
            <a:r>
              <a:rPr lang="ar-AE" sz="4000" b="1" dirty="0" smtClean="0">
                <a:latin typeface="Traditional Arabic" pitchFamily="18" charset="-78"/>
                <a:cs typeface="Traditional Arabic" pitchFamily="18" charset="-78"/>
              </a:rPr>
              <a:t>أ</a:t>
            </a:r>
            <a:r>
              <a:rPr lang="he-IL" sz="4000" b="1" dirty="0" smtClean="0">
                <a:latin typeface="Traditional Arabic" pitchFamily="18" charset="-78"/>
              </a:rPr>
              <a:t> + </a:t>
            </a:r>
            <a:r>
              <a:rPr lang="ar-AE" sz="4000" b="1" dirty="0" smtClean="0">
                <a:latin typeface="Traditional Arabic" pitchFamily="18" charset="-78"/>
                <a:cs typeface="Traditional Arabic" pitchFamily="18" charset="-78"/>
              </a:rPr>
              <a:t>ب صحيح</a:t>
            </a:r>
            <a:r>
              <a:rPr lang="he-IL" sz="4000" b="1" dirty="0" smtClean="0">
                <a:latin typeface="Traditional Arabic" pitchFamily="18" charset="-78"/>
              </a:rPr>
              <a:t>.</a:t>
            </a:r>
            <a:endParaRPr lang="ar-SA" sz="4000" b="1" dirty="0" smtClean="0">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ar-AE"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raditional Arabic" pitchFamily="18" charset="-78"/>
                <a:cs typeface="Traditional Arabic" pitchFamily="18" charset="-78"/>
              </a:rPr>
              <a:t>الرياضة صحة وسعادة</a:t>
            </a:r>
            <a:r>
              <a:rPr lang="he-IL"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raditional Arabic" pitchFamily="18" charset="-78"/>
              </a:rPr>
              <a:t/>
            </a:r>
            <a:br>
              <a:rPr lang="he-IL"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raditional Arabic" pitchFamily="18" charset="-78"/>
              </a:rPr>
            </a:br>
            <a:endParaRPr lang="he-IL" dirty="0">
              <a:latin typeface="Traditional Arabic" pitchFamily="18" charset="-78"/>
            </a:endParaRPr>
          </a:p>
        </p:txBody>
      </p:sp>
      <p:sp>
        <p:nvSpPr>
          <p:cNvPr id="7" name="חץ שמאלה 6">
            <a:hlinkClick r:id="" action="ppaction://hlinkshowjump?jump=nextslide">
              <a:snd r:embed="rId2" name="breeze.wav"/>
            </a:hlinkClick>
          </p:cNvPr>
          <p:cNvSpPr/>
          <p:nvPr/>
        </p:nvSpPr>
        <p:spPr>
          <a:xfrm>
            <a:off x="714348" y="5786454"/>
            <a:ext cx="1285884" cy="107154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600" b="1" dirty="0" smtClean="0">
                <a:latin typeface="Traditional Arabic" pitchFamily="18" charset="-78"/>
                <a:cs typeface="Traditional Arabic" pitchFamily="18" charset="-78"/>
              </a:rPr>
              <a:t>الذهاب إلى الأسئلة</a:t>
            </a:r>
            <a:endParaRPr lang="en-US" sz="1600" b="1" dirty="0">
              <a:latin typeface="Traditional Arabic" pitchFamily="18" charset="-78"/>
              <a:cs typeface="Traditional Arabic" pitchFamily="18" charset="-78"/>
            </a:endParaRPr>
          </a:p>
        </p:txBody>
      </p:sp>
      <p:sp>
        <p:nvSpPr>
          <p:cNvPr id="6" name="מציין מיקום תוכן 2"/>
          <p:cNvSpPr>
            <a:spLocks noGrp="1"/>
          </p:cNvSpPr>
          <p:nvPr>
            <p:ph idx="1"/>
          </p:nvPr>
        </p:nvSpPr>
        <p:spPr>
          <a:xfrm>
            <a:off x="457200" y="1071546"/>
            <a:ext cx="8472518" cy="5357850"/>
          </a:xfrm>
        </p:spPr>
        <p:txBody>
          <a:bodyPr>
            <a:normAutofit fontScale="25000" lnSpcReduction="20000"/>
          </a:bodyPr>
          <a:lstStyle/>
          <a:p>
            <a:pPr algn="just">
              <a:buNone/>
            </a:pPr>
            <a:r>
              <a:rPr lang="ar-SA" sz="9600" b="1" dirty="0" smtClean="0">
                <a:solidFill>
                  <a:schemeClr val="accent2">
                    <a:lumMod val="50000"/>
                  </a:schemeClr>
                </a:solidFill>
                <a:latin typeface="Traditional Arabic" pitchFamily="18" charset="-78"/>
                <a:cs typeface="Traditional Arabic" pitchFamily="18" charset="-78"/>
              </a:rPr>
              <a:t>		الرِّياضَة </a:t>
            </a:r>
            <a:r>
              <a:rPr lang="ar-SA" sz="9600" b="1" dirty="0" smtClean="0">
                <a:solidFill>
                  <a:schemeClr val="accent2">
                    <a:lumMod val="50000"/>
                  </a:schemeClr>
                </a:solidFill>
                <a:latin typeface="Traditional Arabic" pitchFamily="18" charset="-78"/>
                <a:cs typeface="Traditional Arabic" pitchFamily="18" charset="-78"/>
              </a:rPr>
              <a:t>تَدْريبٌ وَتَمْرينٌ لأَعْضاءِ الْجِسْمِ، نُمارِسُها بِأَشْكالٍ وَأَنْواعٍ مُخْتَلِفَةٍ، مِنْها كُرَةُ الْقَدَمِ، كُرَةُ السَّلَّةِ، السِّباحَةِ، رُكوبُ الْخَيْلِ وَغَيْرُها.</a:t>
            </a:r>
            <a:endParaRPr lang="en-US" sz="9600" b="1" dirty="0" smtClean="0">
              <a:solidFill>
                <a:schemeClr val="accent2">
                  <a:lumMod val="50000"/>
                </a:schemeClr>
              </a:solidFill>
              <a:latin typeface="Traditional Arabic" pitchFamily="18" charset="-78"/>
              <a:cs typeface="Traditional Arabic" pitchFamily="18" charset="-78"/>
            </a:endParaRPr>
          </a:p>
          <a:p>
            <a:pPr algn="just">
              <a:buNone/>
            </a:pPr>
            <a:r>
              <a:rPr lang="ar-SA" sz="9600" b="1" dirty="0" smtClean="0">
                <a:solidFill>
                  <a:schemeClr val="accent2">
                    <a:lumMod val="50000"/>
                  </a:schemeClr>
                </a:solidFill>
                <a:latin typeface="Traditional Arabic" pitchFamily="18" charset="-78"/>
                <a:cs typeface="Traditional Arabic" pitchFamily="18" charset="-78"/>
              </a:rPr>
              <a:t>		يُمارِسُ </a:t>
            </a:r>
            <a:r>
              <a:rPr lang="ar-SA" sz="9600" b="1" dirty="0" smtClean="0">
                <a:solidFill>
                  <a:schemeClr val="accent2">
                    <a:lumMod val="50000"/>
                  </a:schemeClr>
                </a:solidFill>
                <a:latin typeface="Traditional Arabic" pitchFamily="18" charset="-78"/>
                <a:cs typeface="Traditional Arabic" pitchFamily="18" charset="-78"/>
              </a:rPr>
              <a:t>الْكَثيرُ مِنَ النّاسِ الرِّياضَةَ، فَهُمْ يَرَوْنَ أَنَّ الرِّياضَةَ تُحافِظُ عَلى سَلامَةِ الْجِسْمِ، وَأَنَّها تُقَوّي الْعَضَلاتِ، وَتُنَشِّطُ عَمَلَ الدَّوْرَةِ الدَّمَوِيَّةِ، كَما أَنَّها تُحافِظُ عَلى خِفَّةِ الْحَرَكَةِ وَرَشاقَةِ الأَبْدانِ.</a:t>
            </a:r>
            <a:endParaRPr lang="en-US" sz="9600" b="1" dirty="0" smtClean="0">
              <a:solidFill>
                <a:schemeClr val="accent2">
                  <a:lumMod val="50000"/>
                </a:schemeClr>
              </a:solidFill>
              <a:latin typeface="Traditional Arabic" pitchFamily="18" charset="-78"/>
              <a:cs typeface="Traditional Arabic" pitchFamily="18" charset="-78"/>
            </a:endParaRPr>
          </a:p>
          <a:p>
            <a:pPr algn="just">
              <a:buNone/>
            </a:pPr>
            <a:r>
              <a:rPr lang="ar-SA" sz="9600" b="1" dirty="0" smtClean="0">
                <a:solidFill>
                  <a:schemeClr val="accent2">
                    <a:lumMod val="50000"/>
                  </a:schemeClr>
                </a:solidFill>
                <a:latin typeface="Traditional Arabic" pitchFamily="18" charset="-78"/>
                <a:cs typeface="Traditional Arabic" pitchFamily="18" charset="-78"/>
              </a:rPr>
              <a:t>		بَعْضُ </a:t>
            </a:r>
            <a:r>
              <a:rPr lang="ar-SA" sz="9600" b="1" dirty="0" smtClean="0">
                <a:solidFill>
                  <a:schemeClr val="accent2">
                    <a:lumMod val="50000"/>
                  </a:schemeClr>
                </a:solidFill>
                <a:latin typeface="Traditional Arabic" pitchFamily="18" charset="-78"/>
                <a:cs typeface="Traditional Arabic" pitchFamily="18" charset="-78"/>
              </a:rPr>
              <a:t>النّاسِ الَّذينَ لا يُحِبّونَ مُمارَسَةَ الرِّياضَةِ يَرَوْنَ أَنَّها تُتْعِبُ أَبْدانَهُمْ وَتُرْهِقُ أَجْسامَهُمْ، وَالْبَعْضُ الآخَرُ الَّذي لا يُحِبُّ الرِّياضَةَ يَرى أَنَّها تَحْتاجُ إِلى ساعاتٍ لا تَتَوَفَّرُ في يَوْمِ عَمَلِهِ الطَّويلِ. </a:t>
            </a:r>
            <a:endParaRPr lang="en-US" sz="9600" b="1" dirty="0" smtClean="0">
              <a:solidFill>
                <a:schemeClr val="accent2">
                  <a:lumMod val="50000"/>
                </a:schemeClr>
              </a:solidFill>
              <a:latin typeface="Traditional Arabic" pitchFamily="18" charset="-78"/>
              <a:cs typeface="Traditional Arabic" pitchFamily="18" charset="-78"/>
            </a:endParaRPr>
          </a:p>
          <a:p>
            <a:pPr algn="just">
              <a:buNone/>
            </a:pPr>
            <a:r>
              <a:rPr lang="ar-SA" sz="9600" b="1" dirty="0" smtClean="0">
                <a:solidFill>
                  <a:schemeClr val="accent2">
                    <a:lumMod val="50000"/>
                  </a:schemeClr>
                </a:solidFill>
                <a:latin typeface="Traditional Arabic" pitchFamily="18" charset="-78"/>
                <a:cs typeface="Traditional Arabic" pitchFamily="18" charset="-78"/>
              </a:rPr>
              <a:t>		أَنا </a:t>
            </a:r>
            <a:r>
              <a:rPr lang="ar-SA" sz="9600" b="1" dirty="0" smtClean="0">
                <a:solidFill>
                  <a:schemeClr val="accent2">
                    <a:lumMod val="50000"/>
                  </a:schemeClr>
                </a:solidFill>
                <a:latin typeface="Traditional Arabic" pitchFamily="18" charset="-78"/>
                <a:cs typeface="Traditional Arabic" pitchFamily="18" charset="-78"/>
              </a:rPr>
              <a:t>أَعْتَقِدُ أَنَّ هؤُلاءِ الأَشْخاصَ إِذا مارَسوا الرِّياضَةَ بِشَكْلٍ مُنَظَّمٍ، فَلَنْ يَشْعُروا بِالتَّعَبِ الْبَدَنِيِّ أَوِ الإرْهاقِ؛ وَعِنْدَها سَيُحِبّونَها حَتْمًا.</a:t>
            </a:r>
            <a:endParaRPr lang="en-US" sz="9600" b="1" dirty="0" smtClean="0">
              <a:solidFill>
                <a:schemeClr val="accent2">
                  <a:lumMod val="50000"/>
                </a:schemeClr>
              </a:solidFill>
              <a:latin typeface="Traditional Arabic" pitchFamily="18" charset="-78"/>
              <a:cs typeface="Traditional Arabic" pitchFamily="18" charset="-78"/>
            </a:endParaRPr>
          </a:p>
          <a:p>
            <a:pPr algn="just">
              <a:buNone/>
            </a:pPr>
            <a:r>
              <a:rPr lang="ar-SA" sz="9600" b="1" dirty="0" smtClean="0">
                <a:solidFill>
                  <a:schemeClr val="accent2">
                    <a:lumMod val="50000"/>
                  </a:schemeClr>
                </a:solidFill>
                <a:latin typeface="Traditional Arabic" pitchFamily="18" charset="-78"/>
                <a:cs typeface="Traditional Arabic" pitchFamily="18" charset="-78"/>
              </a:rPr>
              <a:t>		أَمّا </a:t>
            </a:r>
            <a:r>
              <a:rPr lang="ar-SA" sz="9600" b="1" dirty="0" smtClean="0">
                <a:solidFill>
                  <a:schemeClr val="accent2">
                    <a:lumMod val="50000"/>
                  </a:schemeClr>
                </a:solidFill>
                <a:latin typeface="Traditional Arabic" pitchFamily="18" charset="-78"/>
                <a:cs typeface="Traditional Arabic" pitchFamily="18" charset="-78"/>
              </a:rPr>
              <a:t>الْبَعْضُ الآخَرُ إِذا نَجَحوا في تَنْظيمِ أَوْقاتِ عَمَلِهِمْ، فَإِنَّهُمْ سَيَجِدونَ الْوَقْتَ لِمُمارَسَةِ الرِّياضَةِ الَّتي يُحِبّونَها. أَنا أُحِبُّ أَنْ أُمارِسَ رِياضَةَ السِّباحَةِ، فَأَلْتَقي بِالأَصْدِقاءِ وَنَسْتَمْتِعُ في السِّباحَةِ الَّتي تُنْعِشُنا في أَيّامِ الصَّيْفِ، وَالَّتي تُعْطينا الدِّفْءَ في أَيّامِ الشِّتاءِ.</a:t>
            </a:r>
            <a:endParaRPr lang="en-US" sz="9600" b="1" dirty="0" smtClean="0">
              <a:solidFill>
                <a:schemeClr val="accent2">
                  <a:lumMod val="50000"/>
                </a:schemeClr>
              </a:solidFill>
              <a:latin typeface="Traditional Arabic" pitchFamily="18" charset="-78"/>
              <a:cs typeface="Traditional Arabic" pitchFamily="18" charset="-78"/>
            </a:endParaRPr>
          </a:p>
          <a:p>
            <a:pPr algn="just">
              <a:buNone/>
            </a:pPr>
            <a:r>
              <a:rPr lang="ar-SA" sz="9600" b="1" dirty="0" smtClean="0">
                <a:solidFill>
                  <a:schemeClr val="accent2">
                    <a:lumMod val="50000"/>
                  </a:schemeClr>
                </a:solidFill>
                <a:latin typeface="Traditional Arabic" pitchFamily="18" charset="-78"/>
                <a:cs typeface="Traditional Arabic" pitchFamily="18" charset="-78"/>
              </a:rPr>
              <a:t>		أَنْتُمْ </a:t>
            </a:r>
            <a:r>
              <a:rPr lang="ar-SA" sz="9600" b="1" dirty="0" smtClean="0">
                <a:solidFill>
                  <a:schemeClr val="accent2">
                    <a:lumMod val="50000"/>
                  </a:schemeClr>
                </a:solidFill>
                <a:latin typeface="Traditional Arabic" pitchFamily="18" charset="-78"/>
                <a:cs typeface="Traditional Arabic" pitchFamily="18" charset="-78"/>
              </a:rPr>
              <a:t>أَيْضًا، اخْتاروا الرِّياضَةَ الَّتي تُحِبّونَها وَقوموا بِمُمارَسَتِها، لأَنَّ الرِّياضَةَ كَعادَةٍ كُلُّها صِحَّةٌ وَسَعادَةٌ.</a:t>
            </a:r>
          </a:p>
          <a:p>
            <a:pPr>
              <a:buNone/>
            </a:pPr>
            <a:endParaRPr lang="ar-SA" sz="7200" b="1" dirty="0" smtClean="0">
              <a:solidFill>
                <a:schemeClr val="accent2">
                  <a:lumMod val="50000"/>
                </a:schemeClr>
              </a:solidFill>
              <a:latin typeface="Traditional Arabic" pitchFamily="18" charset="-78"/>
              <a:cs typeface="Traditional Arabic" pitchFamily="18" charset="-78"/>
            </a:endParaRPr>
          </a:p>
          <a:p>
            <a:pPr>
              <a:buNone/>
            </a:pPr>
            <a:r>
              <a:rPr lang="ar-SA" sz="7200" b="1" dirty="0" smtClean="0">
                <a:solidFill>
                  <a:schemeClr val="accent2">
                    <a:lumMod val="50000"/>
                  </a:schemeClr>
                </a:solidFill>
                <a:latin typeface="Traditional Arabic" pitchFamily="18" charset="-78"/>
                <a:cs typeface="Traditional Arabic" pitchFamily="18" charset="-78"/>
              </a:rPr>
              <a:t>(الْمَصْدَرُ: الْعَرَبِيَّةُ لُغَتُنا لِلصَّفِّ الثّاني)</a:t>
            </a:r>
            <a:endParaRPr lang="en-US" sz="7200" b="1" dirty="0" smtClean="0">
              <a:solidFill>
                <a:schemeClr val="accent2">
                  <a:lumMod val="50000"/>
                </a:schemeClr>
              </a:solidFill>
              <a:latin typeface="Traditional Arabic" pitchFamily="18" charset="-78"/>
              <a:cs typeface="Traditional Arabic" pitchFamily="18" charset="-78"/>
            </a:endParaRPr>
          </a:p>
          <a:p>
            <a:pPr>
              <a:buNone/>
            </a:pPr>
            <a:r>
              <a:rPr lang="en-US" dirty="0" smtClean="0">
                <a:solidFill>
                  <a:schemeClr val="accent2">
                    <a:lumMod val="50000"/>
                  </a:schemeClr>
                </a:solidFill>
              </a:rPr>
              <a:t> </a:t>
            </a:r>
          </a:p>
          <a:p>
            <a:pPr>
              <a:buNone/>
            </a:pPr>
            <a:endParaRPr lang="he-I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par>
                                <p:cTn id="8" presetID="2" presetClass="entr" presetSubtype="4" fill="hold" grpId="0"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 calcmode="lin" valueType="num">
                                      <p:cBhvr additive="base">
                                        <p:cTn id="10"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1" dur="1000" fill="hold"/>
                                        <p:tgtEl>
                                          <p:spTgt spid="6">
                                            <p:txEl>
                                              <p:pRg st="0" end="0"/>
                                            </p:txEl>
                                          </p:spTgt>
                                        </p:tgtEl>
                                        <p:attrNameLst>
                                          <p:attrName>ppt_y</p:attrName>
                                        </p:attrNameLst>
                                      </p:cBhvr>
                                      <p:tavLst>
                                        <p:tav tm="0">
                                          <p:val>
                                            <p:strVal val="1+#ppt_h/2"/>
                                          </p:val>
                                        </p:tav>
                                        <p:tav tm="100000">
                                          <p:val>
                                            <p:strVal val="#ppt_y"/>
                                          </p:val>
                                        </p:tav>
                                      </p:tavLst>
                                    </p:anim>
                                  </p:childTnLst>
                                </p:cTn>
                              </p:par>
                              <p:par>
                                <p:cTn id="12" presetID="2" presetClass="entr" presetSubtype="4" fill="hold" grpId="0" nodeType="with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additive="base">
                                        <p:cTn id="14"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5" dur="1000" fill="hold"/>
                                        <p:tgtEl>
                                          <p:spTgt spid="6">
                                            <p:txEl>
                                              <p:pRg st="1" end="1"/>
                                            </p:txEl>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 calcmode="lin" valueType="num">
                                      <p:cBhvr additive="base">
                                        <p:cTn id="1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9" dur="1000" fill="hold"/>
                                        <p:tgtEl>
                                          <p:spTgt spid="6">
                                            <p:txEl>
                                              <p:pRg st="2" end="2"/>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 calcmode="lin" valueType="num">
                                      <p:cBhvr additive="base">
                                        <p:cTn id="22"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6">
                                            <p:txEl>
                                              <p:pRg st="3" end="3"/>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6">
                                            <p:txEl>
                                              <p:pRg st="4" end="4"/>
                                            </p:txEl>
                                          </p:spTgt>
                                        </p:tgtEl>
                                        <p:attrNameLst>
                                          <p:attrName>style.visibility</p:attrName>
                                        </p:attrNameLst>
                                      </p:cBhvr>
                                      <p:to>
                                        <p:strVal val="visible"/>
                                      </p:to>
                                    </p:set>
                                    <p:anim calcmode="lin" valueType="num">
                                      <p:cBhvr additive="base">
                                        <p:cTn id="2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7" dur="1000" fill="hold"/>
                                        <p:tgtEl>
                                          <p:spTgt spid="6">
                                            <p:txEl>
                                              <p:pRg st="4" end="4"/>
                                            </p:txEl>
                                          </p:spTgt>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6">
                                            <p:txEl>
                                              <p:pRg st="5" end="5"/>
                                            </p:txEl>
                                          </p:spTgt>
                                        </p:tgtEl>
                                        <p:attrNameLst>
                                          <p:attrName>style.visibility</p:attrName>
                                        </p:attrNameLst>
                                      </p:cBhvr>
                                      <p:to>
                                        <p:strVal val="visible"/>
                                      </p:to>
                                    </p:set>
                                    <p:anim calcmode="lin" valueType="num">
                                      <p:cBhvr additive="base">
                                        <p:cTn id="30"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1" dur="1000" fill="hold"/>
                                        <p:tgtEl>
                                          <p:spTgt spid="6">
                                            <p:txEl>
                                              <p:pRg st="5" end="5"/>
                                            </p:txEl>
                                          </p:spTgt>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6">
                                            <p:txEl>
                                              <p:pRg st="7" end="7"/>
                                            </p:txEl>
                                          </p:spTgt>
                                        </p:tgtEl>
                                        <p:attrNameLst>
                                          <p:attrName>style.visibility</p:attrName>
                                        </p:attrNameLst>
                                      </p:cBhvr>
                                      <p:to>
                                        <p:strVal val="visible"/>
                                      </p:to>
                                    </p:set>
                                    <p:anim calcmode="lin" valueType="num">
                                      <p:cBhvr additive="base">
                                        <p:cTn id="34"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5" dur="1000" fill="hold"/>
                                        <p:tgtEl>
                                          <p:spTgt spid="6">
                                            <p:txEl>
                                              <p:pRg st="7" end="7"/>
                                            </p:txEl>
                                          </p:spTgt>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6">
                                            <p:txEl>
                                              <p:pRg st="8" end="8"/>
                                            </p:txEl>
                                          </p:spTgt>
                                        </p:tgtEl>
                                        <p:attrNameLst>
                                          <p:attrName>style.visibility</p:attrName>
                                        </p:attrNameLst>
                                      </p:cBhvr>
                                      <p:to>
                                        <p:strVal val="visible"/>
                                      </p:to>
                                    </p:set>
                                    <p:anim calcmode="lin" valueType="num">
                                      <p:cBhvr additive="base">
                                        <p:cTn id="38"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20000"/>
            <a:lum/>
          </a:blip>
          <a:srcRect/>
          <a:stretch>
            <a:fillRect l="-3000" r="-3000"/>
          </a:stretch>
        </a:blipFill>
        <a:effectLst/>
      </p:bgPr>
    </p:bg>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85720" y="571481"/>
            <a:ext cx="8572560" cy="1428760"/>
          </a:xfrm>
        </p:spPr>
        <p:txBody>
          <a:bodyPr>
            <a:normAutofit fontScale="25000" lnSpcReduction="20000"/>
          </a:bodyPr>
          <a:lstStyle/>
          <a:p>
            <a:pPr>
              <a:buNone/>
            </a:pPr>
            <a:endParaRPr lang="ar-SA" sz="10000" b="1" dirty="0" smtClean="0">
              <a:latin typeface="Sakkal Majalla" pitchFamily="2" charset="-78"/>
            </a:endParaRPr>
          </a:p>
          <a:p>
            <a:pPr>
              <a:buNone/>
            </a:pPr>
            <a:r>
              <a:rPr lang="ar-SA" sz="16000" b="1" dirty="0" smtClean="0">
                <a:latin typeface="Traditional Arabic" pitchFamily="18" charset="-78"/>
                <a:cs typeface="Traditional Arabic" pitchFamily="18" charset="-78"/>
              </a:rPr>
              <a:t>	............  </a:t>
            </a:r>
            <a:r>
              <a:rPr lang="ar-SA" sz="16000" b="1" dirty="0" smtClean="0">
                <a:latin typeface="Traditional Arabic" pitchFamily="18" charset="-78"/>
                <a:cs typeface="Traditional Arabic" pitchFamily="18" charset="-78"/>
              </a:rPr>
              <a:t>تنشط عمل الدورة الدموية.</a:t>
            </a:r>
          </a:p>
          <a:p>
            <a:pPr>
              <a:buNone/>
            </a:pPr>
            <a:r>
              <a:rPr lang="ar-SA" sz="4000" b="1" dirty="0" smtClean="0">
                <a:latin typeface="Sakkal Majalla" pitchFamily="2" charset="-78"/>
              </a:rPr>
              <a:t>  </a:t>
            </a:r>
          </a:p>
          <a:p>
            <a:pPr>
              <a:buNone/>
            </a:pPr>
            <a:r>
              <a:rPr lang="ar-SA" sz="4000" b="1" dirty="0" smtClean="0">
                <a:latin typeface="Sakkal Majalla" pitchFamily="2" charset="-78"/>
              </a:rPr>
              <a:t>  </a:t>
            </a:r>
          </a:p>
          <a:p>
            <a:pPr>
              <a:buNone/>
            </a:pPr>
            <a:r>
              <a:rPr lang="ar-SA" sz="4000" b="1" dirty="0" smtClean="0">
                <a:latin typeface="Sakkal Majalla" pitchFamily="2" charset="-78"/>
              </a:rPr>
              <a:t>  </a:t>
            </a:r>
            <a:endParaRPr lang="en-US" sz="4000" b="1" dirty="0" smtClean="0">
              <a:latin typeface="Sakkal Majalla" pitchFamily="2" charset="-78"/>
            </a:endParaRPr>
          </a:p>
          <a:p>
            <a:endParaRPr lang="en-US" dirty="0"/>
          </a:p>
        </p:txBody>
      </p:sp>
      <p:sp>
        <p:nvSpPr>
          <p:cNvPr id="5" name="חץ ימינה 4">
            <a:hlinkClick r:id="rId3" action="ppaction://hlinksldjump"/>
          </p:cNvPr>
          <p:cNvSpPr/>
          <p:nvPr/>
        </p:nvSpPr>
        <p:spPr>
          <a:xfrm>
            <a:off x="7500958" y="5429264"/>
            <a:ext cx="1264160" cy="12144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smtClean="0"/>
              <a:t> </a:t>
            </a:r>
          </a:p>
          <a:p>
            <a:pPr algn="ctr"/>
            <a:r>
              <a:rPr lang="ar-SA" b="1" dirty="0" smtClean="0">
                <a:latin typeface="Traditional Arabic" pitchFamily="18" charset="-78"/>
                <a:cs typeface="Traditional Arabic" pitchFamily="18" charset="-78"/>
              </a:rPr>
              <a:t>العودة إلى النص</a:t>
            </a:r>
            <a:endParaRPr lang="en-US" b="1" dirty="0" smtClean="0">
              <a:latin typeface="Traditional Arabic" pitchFamily="18" charset="-78"/>
              <a:cs typeface="Traditional Arabic" pitchFamily="18" charset="-78"/>
            </a:endParaRPr>
          </a:p>
          <a:p>
            <a:pPr algn="ctr"/>
            <a:endParaRPr lang="en-US" dirty="0"/>
          </a:p>
        </p:txBody>
      </p:sp>
      <p:sp>
        <p:nvSpPr>
          <p:cNvPr id="6" name="מלבן 5">
            <a:hlinkClick r:id="rId4" action="ppaction://hlinksldjump">
              <a:snd r:embed="rId5" name="click.wav"/>
            </a:hlinkClick>
          </p:cNvPr>
          <p:cNvSpPr/>
          <p:nvPr/>
        </p:nvSpPr>
        <p:spPr>
          <a:xfrm>
            <a:off x="6715140" y="1785926"/>
            <a:ext cx="1651413" cy="707886"/>
          </a:xfrm>
          <a:prstGeom prst="rect">
            <a:avLst/>
          </a:prstGeom>
          <a:noFill/>
        </p:spPr>
        <p:txBody>
          <a:bodyPr wrap="none" lIns="91440" tIns="45720" rIns="91440" bIns="45720">
            <a:spAutoFit/>
          </a:bodyPr>
          <a:lstStyle/>
          <a:p>
            <a:pPr algn="ctr"/>
            <a:r>
              <a:rPr lang="ar-SA" sz="4000" b="1" dirty="0" smtClean="0">
                <a:latin typeface="Traditional Arabic" pitchFamily="18" charset="-78"/>
                <a:cs typeface="Traditional Arabic" pitchFamily="18" charset="-78"/>
              </a:rPr>
              <a:t> أ) الطعام.</a:t>
            </a:r>
            <a:endParaRPr lang="he-IL" sz="4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raditional Arabic" pitchFamily="18" charset="-78"/>
            </a:endParaRPr>
          </a:p>
        </p:txBody>
      </p:sp>
      <p:sp>
        <p:nvSpPr>
          <p:cNvPr id="9" name="מלבן 8">
            <a:hlinkClick r:id="" action="ppaction://hlinkshowjump?jump=nextslide">
              <a:snd r:embed="rId6" name="applause.wav"/>
            </a:hlinkClick>
          </p:cNvPr>
          <p:cNvSpPr/>
          <p:nvPr/>
        </p:nvSpPr>
        <p:spPr>
          <a:xfrm>
            <a:off x="6357950" y="2571744"/>
            <a:ext cx="1944763" cy="707886"/>
          </a:xfrm>
          <a:prstGeom prst="rect">
            <a:avLst/>
          </a:prstGeom>
          <a:noFill/>
        </p:spPr>
        <p:txBody>
          <a:bodyPr wrap="none" lIns="91440" tIns="45720" rIns="91440" bIns="45720">
            <a:spAutoFit/>
          </a:bodyPr>
          <a:lstStyle/>
          <a:p>
            <a:pPr algn="ctr"/>
            <a:r>
              <a:rPr lang="ar-SA" sz="4000" b="1" dirty="0" smtClean="0">
                <a:latin typeface="Traditional Arabic" pitchFamily="18" charset="-78"/>
                <a:cs typeface="Traditional Arabic" pitchFamily="18" charset="-78"/>
              </a:rPr>
              <a:t>ب) الرياضة.</a:t>
            </a:r>
            <a:endParaRPr lang="he-IL" sz="4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raditional Arabic" pitchFamily="18" charset="-78"/>
            </a:endParaRPr>
          </a:p>
        </p:txBody>
      </p:sp>
      <p:sp>
        <p:nvSpPr>
          <p:cNvPr id="10" name="מלבן 9">
            <a:hlinkClick r:id="rId4" action="ppaction://hlinksldjump">
              <a:snd r:embed="rId5" name="click.wav"/>
            </a:hlinkClick>
          </p:cNvPr>
          <p:cNvSpPr/>
          <p:nvPr/>
        </p:nvSpPr>
        <p:spPr>
          <a:xfrm>
            <a:off x="6858016" y="3429000"/>
            <a:ext cx="1495922" cy="707886"/>
          </a:xfrm>
          <a:prstGeom prst="rect">
            <a:avLst/>
          </a:prstGeom>
          <a:noFill/>
        </p:spPr>
        <p:txBody>
          <a:bodyPr wrap="none" lIns="91440" tIns="45720" rIns="91440" bIns="45720">
            <a:spAutoFit/>
          </a:bodyPr>
          <a:lstStyle/>
          <a:p>
            <a:pPr algn="ctr"/>
            <a:r>
              <a:rPr lang="ar-SA" sz="4000" b="1" dirty="0" smtClean="0">
                <a:latin typeface="Traditional Arabic" pitchFamily="18" charset="-78"/>
                <a:cs typeface="Traditional Arabic" pitchFamily="18" charset="-78"/>
              </a:rPr>
              <a:t>ج) النوم.</a:t>
            </a:r>
            <a:endParaRPr lang="he-IL" sz="4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raditional Arabic" pitchFamily="18"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b="1" dirty="0" smtClean="0">
                <a:solidFill>
                  <a:srgbClr val="FF0000"/>
                </a:solidFill>
                <a:latin typeface="Traditional Arabic" pitchFamily="18" charset="-78"/>
                <a:cs typeface="Traditional Arabic" pitchFamily="18" charset="-78"/>
              </a:rPr>
              <a:t>اختر اللعبة الرياضية المفضلة لديك واستمتع!</a:t>
            </a:r>
            <a:endParaRPr lang="he-IL" b="1" dirty="0">
              <a:solidFill>
                <a:srgbClr val="FF0000"/>
              </a:solidFill>
              <a:latin typeface="Traditional Arabic" pitchFamily="18" charset="-78"/>
            </a:endParaRPr>
          </a:p>
        </p:txBody>
      </p:sp>
      <p:pic>
        <p:nvPicPr>
          <p:cNvPr id="4" name="מציין מיקום תוכן 3" descr="mngfkjlgla.jpg">
            <a:hlinkClick r:id="rId3"/>
          </p:cNvPr>
          <p:cNvPicPr>
            <a:picLocks noGrp="1" noChangeAspect="1"/>
          </p:cNvPicPr>
          <p:nvPr>
            <p:ph idx="1"/>
          </p:nvPr>
        </p:nvPicPr>
        <p:blipFill>
          <a:blip r:embed="rId4" cstate="print"/>
          <a:stretch>
            <a:fillRect/>
          </a:stretch>
        </p:blipFill>
        <p:spPr>
          <a:xfrm>
            <a:off x="6643702" y="1571612"/>
            <a:ext cx="1676397" cy="1729496"/>
          </a:xfrm>
        </p:spPr>
      </p:pic>
      <p:pic>
        <p:nvPicPr>
          <p:cNvPr id="1026" name="Picture 2" descr="https://encrypted-tbn0.google.com/images?q=tbn:ANd9GcTpyI8b2-t6vX3SXQrx0TN-WPM_jFLzRTkdOKstzBFNR3Cww-at">
            <a:hlinkClick r:id="rId5"/>
          </p:cNvPr>
          <p:cNvPicPr>
            <a:picLocks noChangeAspect="1" noChangeArrowheads="1"/>
          </p:cNvPicPr>
          <p:nvPr/>
        </p:nvPicPr>
        <p:blipFill>
          <a:blip r:embed="rId6" cstate="print"/>
          <a:srcRect/>
          <a:stretch>
            <a:fillRect/>
          </a:stretch>
        </p:blipFill>
        <p:spPr bwMode="auto">
          <a:xfrm>
            <a:off x="4146117" y="1643050"/>
            <a:ext cx="1621264" cy="1500198"/>
          </a:xfrm>
          <a:prstGeom prst="rect">
            <a:avLst/>
          </a:prstGeom>
          <a:noFill/>
        </p:spPr>
      </p:pic>
      <p:sp>
        <p:nvSpPr>
          <p:cNvPr id="1028" name="AutoShape 4" descr="data:image/jpeg;base64,/9j/4AAQSkZJRgABAQAAAQABAAD/2wCEAAkGBhQSERUUEhQVFRUUGBcYGBcYGBgYGBoXFxoXFxcXGhsaHSYeFxkjHBQXHy8gJCcpLCwsFR4xNTAqNSYrLCkBCQoKDgwOGg8PGi0kHyUsLSwuLCwsLCwsKSwsLCwsLCkqKS8pLCwsLCwsLCwsLCwsLCksLCwsLCwsLCwsLCwsLP/AABEIAL0BCgMBIgACEQEDEQH/xAAcAAACAgMBAQAAAAAAAAAAAAAEBQADAgYHAQj/xABBEAABAwIEAwUGBAQFAgcAAAABAAIRAyEEEjFBBVFhBiJxgZEHEzKhsdFCYsHwFFJy4RUjQ5LCovEzU2NzgoOy/8QAGgEAAgMBAQAAAAAAAAAAAAAAAwQAAgUBBv/EADMRAAICAQIEAwcDAwUAAAAAAAABAhEDBCESMUFRE3GRFCIyQmGB8DOhwSPh8QUVUrHR/9oADAMBAAIRAxEAPwDuKiiihCKKKKEIooooQiiiihCKKKKEIooooQiiiwNZo1cPUKEM1EPUx9Nur2+qqfxmkNX/ACP2XaZy0GqJbU4/SF7nwH90uq9taYMNY8+g89Su8D7HFJM2NRajW7duv7vDkgCcxeAI56IGj7RjUMN90LGZzGI13Eq/hSqyviRujfFFzbiPtIq6UcvV2XfoCUpq9vcYf9WPBrB+ko0dJkkLy1mOLo6+ouH1u1WKOuJq35OI+kJbiuLVXfFWqu8XuP1KKtDLqwb18eiPoB1QDUgeaExHG6FP469Jv9VRo+pXAXVKgE96DvfTqeSBqOJ1V1oO8ij1/aJ3yt25wLdcTT8iXfQFBVvadgG6VXO8KdT6loBXFqOFL6byCZYATbuNaSRLnbEmABuShMbXDnDKC0BrRdxcSQLuvpJ2FgiR0WPu/wBir1k+yOx1/bJgm6Nru8GNA+bktr+3GiPgw1U/1PY36ZlyV7b7+a9bTbBmSfQDxOp8kRaPEuhT2vJ3O5djfaS3HVHsdS90W5coz5805p/CIiB6rdF8/ezurlxrLyDbeAeU819ABZmpgoZGo8jR083OCbPVFFEuHIqqmJa27nNHiQFavnvjVRwr1mEmG1agjwcR+iYwYfFbVgM2bwknR3Kt2lwrfixFEf8A2Nn0BVLe1+EIJFZpA5Bx+gXC6NNx0Cd4bD1XtEuHgJ+dkxPRqPUBj1fFdo6hV7d4UaOc7wYf1hCu9o1CQGU6ridoaP8AktHpcPh0OPSAcxv0H6orB8HqMcSyGzrmMk+lgh+BFBVmfU3en2tzaUT/ALx+gVru0D//ACwPE/ZIaJcGgAC1zzleVeIBtjLRp18lVwj2Kqc31Hb+0TtIEjWATHig63aqoDHu3z/Tr4JFiO0LKQhtJ5cd3Oyz1n9Er4h2rrkQXtaNgIMDzVWkugWEZyHmJ9oZaNDIneL8kDT7eYiqXClSz5WlxhxJAGp1utKewPnvucbyADA80z4fhXAz8IA2sTP4fDmqNDXhxS3NjHaqs6HFrB8x/dY4XjVRzrAOPWY8baBU4PhjXNDnm5LgGaCRoSTbL4IvD8He50F7Gtm7WEE89v1QpTS2sLHCnToMdSzd41C47wA0DwJMq/D4MFslz4+f0WLqbKYtlb1JEnzKsoiqXgOnvbjbxP2QlN9GNeFH5kjF9JsBoLo1vrbmCIhD/wAA1oL6hILjDZKe1cJswebpKW4rAvkWDiZ1mZ5Dkixm31APHGtkAY/DRTIYAARDi45rbwNJSHB4JmUtfTc4SA3INBN9PxFMsZRqUwA+JLoEnTLBuOVwq35mB9RtRhcXBxMxDgZmCABzgcgnccmlVmblhBytLzFOO4dUZALcjSSGl8N3Ez8p5JXiaEOIa8PjcAwT0lMcVjatYhrnOqZbDeB0hF4XAVC1hcS1rCWtAZJJJkgWgnxnROqTitzMlGMm6NeZhyZ0tEk6CTAk7Ktjcrg4tBi8OsD9wt9qYD3bJLMoNyTAc7YWAk69IlK/8MohwDmuzvgAEOMSRlLZMkeKi1Ca5ElpnGtxHxHEVsS8Zu40tBa1oJBAtIyi+kT0QT6TcrQ8udl7rbiGtkuNuck2lb/hnta/J7qo3I0hzrCYkAC+884gBLH4MUXZ6haWGROZjI5DvxmK5HMltVUSWJ87uzRqtNxJDA4MdFzYGNJAssKHCXPflaRrEmQJ9FudXEMYG1H1KlhID2gSf/TG4PO3ilWJ7UVahy0KYp5Ra2d3mTZoRYZZTXur89EBnDgdSf56i3G8CbhxNWo17tmDM3z5keiVVcZNiG5Z0AgfK581fj2veS+tU7x2MlxHpACXvHmmEu4M2PsvxpzsVRaQ1rQ6wa2APuvoWmbDwXzHwCplxNI/mC+mMG6abT0CxtdGsn2NjRu8f3LlFFEkNkXHe0vBGtxVZzh8VR5Am5kyYHK+phdiXPu0mBnFVcjWXylziTMlo1boQiY83hO+5PZvaNu24h4Tw73gIY4MaNTJM+G3org6m05XHNG5ktHhFvVY1GhjoL25o0MNgdByVlOvmOVjfeOOsRA6k7JlSb9/i2/PqBnGEX4Kg78/2qqC6WPpR3XNA6QCr6eLGot1S/EcJYyHVnBoH4GAuJ8zCGrcVw/w0qHgXudfrYq0XKXJC+SGOHOW/bqPmYxrbz6kJdieI4Ud6q/wgF3kAEvqPgf+HTB/pJ//AESg23OgHlCDPMo7DGHS8e6soxDjVeXgFrCbA2MeH3VtDCjYSeZRFGjdXe75jzlLvMuhpw076heHDGD4WuKvbjh/IzzH7CrwwH8jnDrYJxQoTEU79GyAlpTV7pv7jXhyrZpLyATjnvgNpNt0zJhw/MZ+Ec4gX2sj2cKzDvTHKY9QEWOFNDbBo63Kpz5IrxKL3di33c/hBI5xpz6IvCMa1pcIJEzr+quOA6z4BUVMGHloLnQ38IOviiRJKSa2CGZnCSCJgwh8SwyDoGnXx5DmjHMsNZHLRB1aWvl5RefPRWitwblSNfxWFe5wOWcu1xJ63kn7LLGcIp2DmNc7MIDXEtGndN7kmUyxEtBywHG8mIAMz+iGBzODgBlaYJsC50QSBoAnod0ZOWXOLPBwOm1kEOkmSB3W9LNMx0lW4allYBMQIgEwD0gD5q2qTbwjX103XuFrDNDSHETaOmpOyo5SlzDVCFVzMzg2x3C5tUx380wNbk2i2iV4rhz/AHjnElxI1jNr46HwCtdxIhhAc1xc6BcGI1DuvJUnHuBEsccwkEHuzc676fJFhGSFMs4yAXMql8Co4Gzb3mNGja3JU13nR1NzntN3Zw1sjcGforjiqT3Zy4vLb5T8XW+gvsIVf+Iio4hr2UIFpLHucY2l0N858EaPF1VIVlXR7/ncExvD2PqB1QUsgaXFrZJJgz3ruIFiqsNiaFJjiHtptcQCBEuAv+LaRqVdRyNZUEOr1X6uY0uI6B5aGtHgElq4M0w/u06WT4oBqPAMCM57oN9jumYq1TF3KnZRxHE0HOLmh9UTqWSJ6kkApFiHuqGQLaDQD5AAJjWwrXO92Kj8k90nfmQ2wb58lVjMCGVPdtYSW7OdnJOotTsPC6ZjS2AA2Aw+UsqEEDMIJgAmdpIn5r6O4O+aFM/lC+fMThA0h1V1OkQBDBL3yI/2yRfTwXeuytXNhaZ/KFma7eSZqaJ+60NlFFFnj5FqfaSoRXgECWtM36jbwW2Ln3tJ4maNWnAb3mHWfwu8eoRcMFOXCwWbJLHHii6KcQ2lqQM2rnEAT0lwQGI7TGMmGYOUhtp+rkio4r3zgahJYPik93yBsjf8RIBa0G4hmUEQeelx0Tj06gtlYCOsnl+OdL6FjOHvc8OxT8rTrmN/T9FZUpMLv8u4HS8bI3hfBnXLx7xzmmc1w0b35+CPfQYywcCR+Fug6FBfFKW7/wDA6ePHHaP8v89RXXwbzBfOVogbwDewVTaAz5WNzkwJMwJ3gJ8MEakZu6wfhGpTVmBa1oyCP3ukM9WaWmcqt7Gq1OF1IJuWgkSLA5TBjRTFdwWY1sRfVxI1N9054nUawxmHe1E2AS/HPY4iBIA9eZKzpZXG1FmvCEZU5Is4Rjczs13kaCLei2mhjpF6bgfCy07h2PLXFrGR4BP8JxotEPzG2ikMjezbA58N8kPaMm+WPFWe95rW/wDGieYRNDip3RlkQm9PIbPxA6IUNEzA89lSyuM3ii2OETZFjKzjjwI8qG8EHTXbwQFbDuLpa4gQBaNuc/uyMNQk6SPMevRRzo3AJsjxbiBklJbixuFDe8XEuBkHUzt5DkvKRLdYnYbDqdpRlZzbgHMRrGv2VD6mUglrgIm1wNRA5mQmI2+YpkqPwlbcOQJgHqfqqX4bIZnfWPsrcRjNHDoe9oBuDdUPxubMQcwmIsBpYcz/AGRUmKtqzz+Ea5znEaaRDWxG1r+qWfxLWkgtqOuG2dYb22mJ1WeJxj8hIa9zQcpDAIPUTc6Ql9R5eWy6nRaLhhcM0Dd52NkxCD6iuTIugW40RqyCAfijK37qqvjGgMJ91DBYZQ7XYAHn0S7FY9oEsjK06jNd2sBxFydZMlIq2PdmLgSCZ3JMG+v9kxHFYs8tGy8T4pl7xquDbDK3Jqf6QS3fXkknEOJ0ADlYapJnvOMA/qk9WpOtvAfPx6qkk3gDzRo4kgUsjZlicc90wA3NrAjXboOghUfx9RrS1rvdg65AGk+LtT6rCoShak/u6PwoGmYPA1+a+hewNbNgqfgvnR5K757LK+bBN6LN/wBQW0X5mpofmXkbkoooso0iLSPaRhaZ9y+pl7ucCeuU6TfTqt3Wk+1IltCi9urasTuMzXacvhR9P+ohfU/pM1P+MBGVgeJ0lo/6WgInCOYwZnEl3K2bxcZsEiw+Le4iA0OcQM0Oc6/MmwT3h3D2tdNcgk6CQAT4Rdak41zMmEv+Ia55qhsucGu0a2e8OpGyY0uFinoGgDl15k3U/jGsaMrHXtYX5wF7UDqkX92NcvxH5W+aSk/Q0IJvkq/O7DKbgBM+WyHq4wmwK8qAxefmgnPiVlZ4s3dJNUkC1q7jUPLcEDYrOk0ZgIiSqKtS6wqPSuLBb3H8melsHN7s3gT9FnSxbQUsfVMLxpTywoTlnY0q1gdFG10v95GpRFAF5AbcnRdeGLQLx5XYYzGkC7gSTEbgc5TilW7knTUrVKhvBWw8Gr5gByQeBQYVZPEixtRB10MXnbrbdRtBxGkj7ohgtY67zfr4okwBObuot0KtsT16WQfBFtr/APZK8U9xMDyZJJPykfJbJWqAg84OX7JM4MqNzMsZ73OYR8WRXuLZ8M3G4g5wxc0CoMs3DAeWml3eZWFejTYyS1gaDOckcogAXcUFjMRkDsrwCOWXztHz0SLHVC6CXEm4g6jl4ynoQ4uplznXTcO4nxa2VoDWug5gG6CxgA2vsTda/WIFpDh5id79b/3WVUibA21k77+HgqKtWZTkI0JznZj72Ce605gbESGzu3kbarB9MFg7oDgTJLrkHQRyCxLjsqHnmipArMCYMzEckPVH7lWPJ2CqfT5/2V0UBazgFRfw+qJqVGjx6IWpX5D1srFkit67R7IK84UjkVxCq5x8Olh5krrvsRrf5T2gzBP1Wfr/ANNP6mloVUn5HUlFFFjmqRat7R6bjg5bq2ow+Gom/itpSPtphw/BVQTlHdM3tDm8gT8kXC6yRf1BZleOS+hyumHuy+8qFzZ+EPbYjTQ90eKdYfDxBc4GB+KrmLTNjDTpGyGp4emwt91L3amJblIt+JkDyV9Cm0ugNnculxvvyE+K1ZOzGgq6DzBPc+DM6aXnrfT02TGi4ACbcif3CWcNpgTlzOLTrmP/AGRrqDnjNUcNY1v9gkp1ZoQ4mgiqwPBHp5JBjWQfFbCMLl6208/ml/GsPABykQYIMb7iClpUxzHxREWVYvFla0aoKpxAZsoElcSSVDCm5MyjZZMbZQ1RuQD4ofEY3KLLpYpxmIZT71ao2m0cyLqzC9p8PVP+XUa4i0NB8lpfFuGDEPzVSQQ431llrflTzg2CGZjKbcjBAk6nqqOuYSMZPY2t3fbO6Ydna2WuGFw7zDI3B1H6oGhQLHFpvBhXYHCtbjWVT/LHncfSFSW6s6lTaNuxkhrsvgOklE2aWjMAGj4TEk8ypVZLXDbruUrpYUiSZN5zayUKT3JjipRpsZ4kEtMCHN06wtN4rVNKs4slsmY8RcfVbdScKgIna3itf7VYWzam/wALv0KvBq9zjTjsJsRUa8GoDHcIc2Ce+NDqIBgSeiTtdBkG+3OUXQxPu3zqNHA6EHUKziHDvds94H9xzpZA/KSAZOoNlp6fL8r+xj6vB88eXX6Cuv4S4zJJ19UKC0E5gSINgQDMWMwbArKpVm5P09YQ7iOsfuFoJGTLuVOdzVLnKVqseSppcQDHSWCoCCIMwCRAd5aooNKzGs8+Higa1Tm4x6BeVMSdoQleppuiJHVElWsNpjloh6mKO1vBYvKqdqow0Yoqr1DmuSV1j2FYi9RvX9AuSuG8rpPsQxEYl48P38kjrVeJj+n2kd3UUUWKaBEu7RYU1MLWY2MzmOAkwJi0nYSmKqxTZY4c2n6LsXTs41ao5jhOzxgtfUgbhpDvnEx4Jph+F0WCMgfI0cXdJ3ugsNVJFjEEnTnzTSniSHNc4ZY3Hw6Xnr0T2ScxHFjx/wCQ2jWe0DIwtDdZgt8Ba3mrP4kOERffdZQCBJOUjWfPkq6bmZu6Q5x2BuJO/kk4zUh2eOcVV7FjX6WJ/dllUw+dpa6ROvReVMQARmEQY1tHOecol5LLyMm5nSdPFUluEh7qNM4ng3UnCdDaUg7RYipSptZh25qlQxIjuj8TjO/iugPfTcTTdDpmfHpyWsdpeD5HkNMjYg3jkeqvVczmOSbOYM4DiGVS+pVdJJgTLyNp2H9lt9Gm7KJ1WFLhsGdeqPw+JLfwg3uSdR05KN2MpKAMcNAlzQBz3PgiMNR/lWGLyucXmAfoF5hscyIYSfzAW/uq8JZTaHVEHndFmp8J3g+uyAwPe3lGYi0RsuNWqBufDKw/D9qnNYGuGayJZ2kZEAGORWrA6jkT6G4RNGlKEsaDeKuw7pccjZe4jHe+pPZFyJHiEA3DK+hhe8Pn4boigkgbzOTo1is4zBtCZ8Kxo92+hVg03tJGb8Lx8JB2uiMfw8PdmAy/b7pTxZ7aTOpsETCuNoDqWsd9hC7HNDT/ADT8rz0+e6ArYg/9liToVjUBc6Q0NvoJi5m0nyXoEqPMsoe+VVJRZw53+Sx9wB1V7K2L3Tv8lT7ok6FNXM8lS9Ws5xC04QzciFicGNyUc9UvKh3jYP7kDZbl7KauXGgcwFp7lsPs9rZcdT6/cJbVK8UhnTP+qj6NUXjTZerANsi8IXqihDk7OKU87gXjMCQbxcGCmZ4iwtjMNL3A8/FaD2gaW4qu0mIq1BA1+MoelUIECb6yf0W09PxJOzD8fhk9jpGAxwPdD/C4Jtv1WNTFOZUJ1YARYBr83ifw9Fz+mSDIkeFvmmVLjjwTmdmkQQTJhUemrkEhqt9zo+DxbXUg5/K5IzEnytPVZY6ufdlwaHWBIPLl1Wp8J48Q0D4mk/X5pxhuKNGaDyA+/wAll5YuEuRuaeskOYNwrEnN8OveJiCBMROwMdFhjsZTLi1pmXGW6wdLbc08wvu3/G1rwbcvmkPHuDGlL6QL6c6D4m+MCSOqLjywySp7C+bTZMKuO/UGr4YAFLaleG91ku2mw80RhuIlrf8AMuDcRqBzMq4No1Lio0TzsR6oco8MqGYT4opvY12pwtzyXYip3dcrbN+5RtHLIbTEAW0RjuBl57r2uH9QTPhnCGMMuMnpoql5T25luAw2USV5iRdMKjOSGqU1YWbsU5O8UbQsh8SLq6iLLqidsPp1UNxLGuaAWbG45jkVkxU4ynmY4cxZXhFXuBySaWwu/wASqxmDs4JFnCC0XmTuPzDTdJ+IVM7iXXPeiDIF7AdOu8pp/g9azjTcbEgAhpBi3zjTVL8TSdo8f5hkkkxO8XHxC4I6p3G4KW1fYRzLK4+9f3AamGhocYEkiJGaREkjUC+vQ8lQVc1snWOp2Vbk4jPkVuCpcrXlUvV0DKnmVS8K16qqFXRCioqXq5yocrHUUvTXsjVy4ykfzJU9E8EqZcTSP5ggZ1eOXkxnB8a8z6jomWjwCzQ/D3zSYfyhELzpvEUUUUIcF7asDOIYkR/qT/uDXf8AJJzXPQfVNfaxVLOJ1YsC2k71YB9QtTp4k7W8LfPVekw744v6I89lg1OXmxr78b5v35r1uJbsD5/2SxtQyOvqraJnSbK9FUhvQ4i5jhAAB22PinuGx4e2W7ajcLUg87kWRWHc4GWTOqWzYI5F9RnBnliexuGE4m5pTetx9zKfdPecLHkOa1zhjzUMPbGUS4jSOvKdFbiahcVi5MPDKmegw6l5IWgaq4uN1bSoLKlSR9GirUUlIGpUMpkaHUfqE1w9eNfXb+yHqtWNF0LlFLHDa4WFSqhGKwMXDhg2jJkq0U1Y1kKxlNdIYNZZU4gIwtQmJafkiRA5DwcTaKJuCWbef90pxOKp1xD9Ro78Xr+9FicO0vN2l3KRPoqa2D6KqxqLtBHnco8L5AOJ4Q8RlGYGS1zbggXIPJw5ckHULg3KZA1giBIsD8ymfvHNa5jhmY8Q5skeYIuD1QFDs1TYA7DVa7ySA6hUc12u7HQCCDz10T2PPW0zPy6VTt4/QCqG2tzqI/XdUPKJxNEtNxY6fvn0QjloIymtyp5VNRyteVRUKucKnKlyscVTUK6XRW4r3Bviqw8nN+oWLiq2ugg8iEOauLQfHs0z6m4DUzYemfyhMEl7H1c2EpnoE6XmjfIooooQ4X7baEcQY4fioM+T6gPyhaHTbK6l7bsKPf4Z5GtN7fRwP/Jc8piNoXoNK7xRMTUusjRRQw7jtHimVDC8ysGImmUZtirlZdSwzRt6pxwXgj8Q/KywF3PPwtHPqeQQ3B+GOxFQMZbdztmt5n7brcsdjqeGpCjQ8zuTu48ys7Vanw/djzNPQ6J53xS+FfuC8TdSosFCjpMvd+JxG5P6JfTpygveEmTumOEus2N82bU+GKpcgihg5RzMMBv+qU8S4wKcsYZfudm/d30SJtYg2Jk6mT6p3HpnNW9jJz61QlUdzdKmDKp/hVqoxLgcwc4EbyZTzhvaMHu1tdn/AH+65PSyirW5XHroydSVDNlOFeArGgG4K9ypah3iTPabVZlWELypXDQS4hoG5MBdUbKSmZkJDx/j7KPcac1U6NH4fzO+yD4/2qcG5MP8RH/iEWAP8o59StXZR7xc4kk67/PUlO4tP1kIZtSuSHY4mGZm0WgB+WXFodUJi/ePMnTToqX8SqNMSRGrXCQPCbgeaGZYg3tf5hOnYEV6JfPfbp16FEfDB7oGuLItnugKlxdrjDwB+YaeY2WT6Za4PZsZBBsY2sk9amWkg2IsRyKp/jqlNpyQRu0iR4jeVaWnT+Erj1Mk6kN+I8dpisapaw+87zqbxmaSbPHr3gRfVeVeBNrMfWwffawS+iTNWlzj/wAxnJw1HUFaTjK7nHM50nbYeS8wPGa1Co2rRqOZUbMOB56g82nloi+zyjFcL95ej+n9y7lHI/eW3/X52GjiqXrZcPxLDcQYXVW/w+I/FUpiWE83s2nmEn4twSrh4L2yx3w1GnMx3g4aHoYKHh1kJy8OXuy7P+H1BZNLKC4lvHuv57Ct6oerXql6csAkVuKpcVY5VlcDRPpL2c182Bp+AW0LRvZHXzYFvSFvK81JU6N1O0RRRRcOnMfbdS7mFdydUb/uDT/wXK2OXYvbTRnBU3fy1m/NjwuNNK3NE7xIxNYv6rC2FHYLDuqODGCXOMAJdSXROwHCmNovxNTeQ3+luvqbeStqcyw43I5pNP4+VQ9fIbcP7LVKOHik4ZnCXH+Y9OQ5LVcXLajmVAWvGoP16rplPiTS2YgaAbLT+3uC96wVWiH09+n6rzEpuU+Ju75nsoRcMbgo0lyElGlKt4hj/cjI0/5h3/lHPx5IVvEhSpjQ1HCw5fmP2Sg1CSSTJNyefNbmn09+9I8zrdZ8seZnmWQcqwV6CtKjFsJabCYvMXuIO6wLlXmUDrfu0XXKJYfguLPp2Blv8p08uSe0e1tOO81wPS4WpSpKHPDGfNBYZ5w2TNixva1xtSbl6uufTRIcZjX1Hd9xdGkm3kNAqXVOZVArjmPVVUIY+Rfjnk57hbYWIP7/AEVX8Q2LGfIqNM6Ncf8A4lRZca5yXqR4sj5RfoWNqQnPAOJZDl2PPcckmZhqh0pPPkiqXCMSdKD/AKfog5cuKSqw+HFmjK1EO7SU6boqU72h4m4IsPt5Ba6U9pdlMa42pxIgyZRFH2d4w7NCrj1OOEauwmTS5Jy4qo0XiODy94fCTf8AK4/oUse299F1ml7LMSQQ5zYIgiARHmrKPsU0zPV/9whVUwkdJNc2jmHAq+SreYIIP1C27DcUfTBAMsd8THCWOHVpsfqtzw3scpt1efJH0vZPhxqSVkazh1M+KqHsMHjVWcr4hwylUl1Aim/ei53dP/tvOn9LvIrXzSPIr6Bo+zTCN/BKOpdh8K3/AEwj4NVlxx4ZPi8+f9wWTSwm7W3kfN4wLzo13os28CrO0plfTFPs1h26Um+iJZwqkNGN9ER63J9Di0kF3NK9kOFqU8MW1GkELoCwp0g3QAeCzSbduxpKlRFFFFw6ab7WqGbhrz/I+k7/AKw3/kuFtX03xXAMrUnU6jQ5rhcESLXFvEArn7PZhhy4mXa6QntPqlihwtWJZ9K8suK6OVsct+wmMZ7mnRNVlNga0Elw37x8/utnw/svwo2JTGh7OsI38CDqs3tCUaoZ0MPZZOXNs07j/aGlTpU20K2cixDTP0S0dq/eUnMeHGQY7pM8psuo0uxuFbpSai6fAKDdKbfRIrEkaMtZNqqRwY0nuJIpvM9FfT4TiDpReu9M4fTGjG+itFBo0A9Fo+2ZehjexYm7Zwqj2Yxbv9E+Z/sjKXYXGO/A0ev3Xaw0L1Ueqyv5iy0mFfKcfpezbFnVzR5Iyl7Kq5+KrHgAuqKKjzZH8z9QiwYlyivQ5tS9kn81Z3qi6Xslo/ie4+ZW/KKjlJ82EUIrkjTqPsuwo1bKNo9gMI3/AEwtkUVSwopdlMM3Sk30RVPgtFulNvojVFCFLcEwaNb6KwUgNh6LJRQh5C9UUUIRRRRQhFFFFCEUUUUIRRRRQhFFFFCH/9k="/>
          <p:cNvSpPr>
            <a:spLocks noChangeAspect="1" noChangeArrowheads="1"/>
          </p:cNvSpPr>
          <p:nvPr/>
        </p:nvSpPr>
        <p:spPr bwMode="auto">
          <a:xfrm>
            <a:off x="7938" y="-760413"/>
            <a:ext cx="2200275" cy="1562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data:image/jpeg;base64,/9j/4AAQSkZJRgABAQAAAQABAAD/2wCEAAkGBhQSERUUEhQVFRUUGBcYGBcYGBgYGBoXFxoXFxcXGhsaHSYeFxkjHBQXHy8gJCcpLCwsFR4xNTAqNSYrLCkBCQoKDgwOGg8PGi0kHyUsLSwuLCwsLCwsKSwsLCwsLCkqKS8pLCwsLCwsLCwsLCwsLCksLCwsLCwsLCwsLCwsLP/AABEIAL0BCgMBIgACEQEDEQH/xAAcAAACAgMBAQAAAAAAAAAAAAAEBQADAgYHAQj/xABBEAABAwIEAwUGBAQFAgcAAAABAAIRAyEEEjFBBVFhBiJxgZEHEzKhsdFCYsHwFFJy4RUjQ5LCovEzU2NzgoOy/8QAGgEAAgMBAQAAAAAAAAAAAAAAAwQAAgUBBv/EADMRAAICAQIEAwcDAwUAAAAAAAABAhEDBCESMUFRE3GRFCIyQmGB8DOhwSPh8QUVUrHR/9oADAMBAAIRAxEAPwDuKiiihCKKKKEIooooQiiiihCKKKKEIooooQiiiwNZo1cPUKEM1EPUx9Nur2+qqfxmkNX/ACP2XaZy0GqJbU4/SF7nwH90uq9taYMNY8+g89Su8D7HFJM2NRajW7duv7vDkgCcxeAI56IGj7RjUMN90LGZzGI13Eq/hSqyviRujfFFzbiPtIq6UcvV2XfoCUpq9vcYf9WPBrB+ko0dJkkLy1mOLo6+ouH1u1WKOuJq35OI+kJbiuLVXfFWqu8XuP1KKtDLqwb18eiPoB1QDUgeaExHG6FP469Jv9VRo+pXAXVKgE96DvfTqeSBqOJ1V1oO8ij1/aJ3yt25wLdcTT8iXfQFBVvadgG6VXO8KdT6loBXFqOFL6byCZYATbuNaSRLnbEmABuShMbXDnDKC0BrRdxcSQLuvpJ2FgiR0WPu/wBir1k+yOx1/bJgm6Nru8GNA+bktr+3GiPgw1U/1PY36ZlyV7b7+a9bTbBmSfQDxOp8kRaPEuhT2vJ3O5djfaS3HVHsdS90W5coz5805p/CIiB6rdF8/ezurlxrLyDbeAeU819ABZmpgoZGo8jR083OCbPVFFEuHIqqmJa27nNHiQFavnvjVRwr1mEmG1agjwcR+iYwYfFbVgM2bwknR3Kt2lwrfixFEf8A2Nn0BVLe1+EIJFZpA5Bx+gXC6NNx0Cd4bD1XtEuHgJ+dkxPRqPUBj1fFdo6hV7d4UaOc7wYf1hCu9o1CQGU6ridoaP8AktHpcPh0OPSAcxv0H6orB8HqMcSyGzrmMk+lgh+BFBVmfU3en2tzaUT/ALx+gVru0D//ACwPE/ZIaJcGgAC1zzleVeIBtjLRp18lVwj2Kqc31Hb+0TtIEjWATHig63aqoDHu3z/Tr4JFiO0LKQhtJ5cd3Oyz1n9Er4h2rrkQXtaNgIMDzVWkugWEZyHmJ9oZaNDIneL8kDT7eYiqXClSz5WlxhxJAGp1utKewPnvucbyADA80z4fhXAz8IA2sTP4fDmqNDXhxS3NjHaqs6HFrB8x/dY4XjVRzrAOPWY8baBU4PhjXNDnm5LgGaCRoSTbL4IvD8He50F7Gtm7WEE89v1QpTS2sLHCnToMdSzd41C47wA0DwJMq/D4MFslz4+f0WLqbKYtlb1JEnzKsoiqXgOnvbjbxP2QlN9GNeFH5kjF9JsBoLo1vrbmCIhD/wAA1oL6hILjDZKe1cJswebpKW4rAvkWDiZ1mZ5Dkixm31APHGtkAY/DRTIYAARDi45rbwNJSHB4JmUtfTc4SA3INBN9PxFMsZRqUwA+JLoEnTLBuOVwq35mB9RtRhcXBxMxDgZmCABzgcgnccmlVmblhBytLzFOO4dUZALcjSSGl8N3Ez8p5JXiaEOIa8PjcAwT0lMcVjatYhrnOqZbDeB0hF4XAVC1hcS1rCWtAZJJJkgWgnxnROqTitzMlGMm6NeZhyZ0tEk6CTAk7Ktjcrg4tBi8OsD9wt9qYD3bJLMoNyTAc7YWAk69IlK/8MohwDmuzvgAEOMSRlLZMkeKi1Ca5ElpnGtxHxHEVsS8Zu40tBa1oJBAtIyi+kT0QT6TcrQ8udl7rbiGtkuNuck2lb/hnta/J7qo3I0hzrCYkAC+884gBLH4MUXZ6haWGROZjI5DvxmK5HMltVUSWJ87uzRqtNxJDA4MdFzYGNJAssKHCXPflaRrEmQJ9FudXEMYG1H1KlhID2gSf/TG4PO3ilWJ7UVahy0KYp5Ra2d3mTZoRYZZTXur89EBnDgdSf56i3G8CbhxNWo17tmDM3z5keiVVcZNiG5Z0AgfK581fj2veS+tU7x2MlxHpACXvHmmEu4M2PsvxpzsVRaQ1rQ6wa2APuvoWmbDwXzHwCplxNI/mC+mMG6abT0CxtdGsn2NjRu8f3LlFFEkNkXHe0vBGtxVZzh8VR5Am5kyYHK+phdiXPu0mBnFVcjWXylziTMlo1boQiY83hO+5PZvaNu24h4Tw73gIY4MaNTJM+G3org6m05XHNG5ktHhFvVY1GhjoL25o0MNgdByVlOvmOVjfeOOsRA6k7JlSb9/i2/PqBnGEX4Kg78/2qqC6WPpR3XNA6QCr6eLGot1S/EcJYyHVnBoH4GAuJ8zCGrcVw/w0qHgXudfrYq0XKXJC+SGOHOW/bqPmYxrbz6kJdieI4Ud6q/wgF3kAEvqPgf+HTB/pJ//AESg23OgHlCDPMo7DGHS8e6soxDjVeXgFrCbA2MeH3VtDCjYSeZRFGjdXe75jzlLvMuhpw076heHDGD4WuKvbjh/IzzH7CrwwH8jnDrYJxQoTEU79GyAlpTV7pv7jXhyrZpLyATjnvgNpNt0zJhw/MZ+Ec4gX2sj2cKzDvTHKY9QEWOFNDbBo63Kpz5IrxKL3di33c/hBI5xpz6IvCMa1pcIJEzr+quOA6z4BUVMGHloLnQ38IOviiRJKSa2CGZnCSCJgwh8SwyDoGnXx5DmjHMsNZHLRB1aWvl5RefPRWitwblSNfxWFe5wOWcu1xJ63kn7LLGcIp2DmNc7MIDXEtGndN7kmUyxEtBywHG8mIAMz+iGBzODgBlaYJsC50QSBoAnod0ZOWXOLPBwOm1kEOkmSB3W9LNMx0lW4allYBMQIgEwD0gD5q2qTbwjX103XuFrDNDSHETaOmpOyo5SlzDVCFVzMzg2x3C5tUx380wNbk2i2iV4rhz/AHjnElxI1jNr46HwCtdxIhhAc1xc6BcGI1DuvJUnHuBEsccwkEHuzc676fJFhGSFMs4yAXMql8Co4Gzb3mNGja3JU13nR1NzntN3Zw1sjcGforjiqT3Zy4vLb5T8XW+gvsIVf+Iio4hr2UIFpLHucY2l0N858EaPF1VIVlXR7/ncExvD2PqB1QUsgaXFrZJJgz3ruIFiqsNiaFJjiHtptcQCBEuAv+LaRqVdRyNZUEOr1X6uY0uI6B5aGtHgElq4M0w/u06WT4oBqPAMCM57oN9jumYq1TF3KnZRxHE0HOLmh9UTqWSJ6kkApFiHuqGQLaDQD5AAJjWwrXO92Kj8k90nfmQ2wb58lVjMCGVPdtYSW7OdnJOotTsPC6ZjS2AA2Aw+UsqEEDMIJgAmdpIn5r6O4O+aFM/lC+fMThA0h1V1OkQBDBL3yI/2yRfTwXeuytXNhaZ/KFma7eSZqaJ+60NlFFFnj5FqfaSoRXgECWtM36jbwW2Ln3tJ4maNWnAb3mHWfwu8eoRcMFOXCwWbJLHHii6KcQ2lqQM2rnEAT0lwQGI7TGMmGYOUhtp+rkio4r3zgahJYPik93yBsjf8RIBa0G4hmUEQeelx0Tj06gtlYCOsnl+OdL6FjOHvc8OxT8rTrmN/T9FZUpMLv8u4HS8bI3hfBnXLx7xzmmc1w0b35+CPfQYywcCR+Fug6FBfFKW7/wDA6ePHHaP8v89RXXwbzBfOVogbwDewVTaAz5WNzkwJMwJ3gJ8MEakZu6wfhGpTVmBa1oyCP3ukM9WaWmcqt7Gq1OF1IJuWgkSLA5TBjRTFdwWY1sRfVxI1N9054nUawxmHe1E2AS/HPY4iBIA9eZKzpZXG1FmvCEZU5Is4Rjczs13kaCLei2mhjpF6bgfCy07h2PLXFrGR4BP8JxotEPzG2ikMjezbA58N8kPaMm+WPFWe95rW/wDGieYRNDip3RlkQm9PIbPxA6IUNEzA89lSyuM3ii2OETZFjKzjjwI8qG8EHTXbwQFbDuLpa4gQBaNuc/uyMNQk6SPMevRRzo3AJsjxbiBklJbixuFDe8XEuBkHUzt5DkvKRLdYnYbDqdpRlZzbgHMRrGv2VD6mUglrgIm1wNRA5mQmI2+YpkqPwlbcOQJgHqfqqX4bIZnfWPsrcRjNHDoe9oBuDdUPxubMQcwmIsBpYcz/AGRUmKtqzz+Ea5znEaaRDWxG1r+qWfxLWkgtqOuG2dYb22mJ1WeJxj8hIa9zQcpDAIPUTc6Ql9R5eWy6nRaLhhcM0Dd52NkxCD6iuTIugW40RqyCAfijK37qqvjGgMJ91DBYZQ7XYAHn0S7FY9oEsjK06jNd2sBxFydZMlIq2PdmLgSCZ3JMG+v9kxHFYs8tGy8T4pl7xquDbDK3Jqf6QS3fXkknEOJ0ADlYapJnvOMA/qk9WpOtvAfPx6qkk3gDzRo4kgUsjZlicc90wA3NrAjXboOghUfx9RrS1rvdg65AGk+LtT6rCoShak/u6PwoGmYPA1+a+hewNbNgqfgvnR5K757LK+bBN6LN/wBQW0X5mpofmXkbkoooso0iLSPaRhaZ9y+pl7ucCeuU6TfTqt3Wk+1IltCi9urasTuMzXacvhR9P+ohfU/pM1P+MBGVgeJ0lo/6WgInCOYwZnEl3K2bxcZsEiw+Le4iA0OcQM0Oc6/MmwT3h3D2tdNcgk6CQAT4Rdak41zMmEv+Ia55qhsucGu0a2e8OpGyY0uFinoGgDl15k3U/jGsaMrHXtYX5wF7UDqkX92NcvxH5W+aSk/Q0IJvkq/O7DKbgBM+WyHq4wmwK8qAxefmgnPiVlZ4s3dJNUkC1q7jUPLcEDYrOk0ZgIiSqKtS6wqPSuLBb3H8melsHN7s3gT9FnSxbQUsfVMLxpTywoTlnY0q1gdFG10v95GpRFAF5AbcnRdeGLQLx5XYYzGkC7gSTEbgc5TilW7knTUrVKhvBWw8Gr5gByQeBQYVZPEixtRB10MXnbrbdRtBxGkj7ohgtY67zfr4okwBObuot0KtsT16WQfBFtr/APZK8U9xMDyZJJPykfJbJWqAg84OX7JM4MqNzMsZ73OYR8WRXuLZ8M3G4g5wxc0CoMs3DAeWml3eZWFejTYyS1gaDOckcogAXcUFjMRkDsrwCOWXztHz0SLHVC6CXEm4g6jl4ynoQ4uplznXTcO4nxa2VoDWug5gG6CxgA2vsTda/WIFpDh5id79b/3WVUibA21k77+HgqKtWZTkI0JznZj72Ce605gbESGzu3kbarB9MFg7oDgTJLrkHQRyCxLjsqHnmipArMCYMzEckPVH7lWPJ2CqfT5/2V0UBazgFRfw+qJqVGjx6IWpX5D1srFkit67R7IK84UjkVxCq5x8Olh5krrvsRrf5T2gzBP1Wfr/ANNP6mloVUn5HUlFFFjmqRat7R6bjg5bq2ow+Gom/itpSPtphw/BVQTlHdM3tDm8gT8kXC6yRf1BZleOS+hyumHuy+8qFzZ+EPbYjTQ90eKdYfDxBc4GB+KrmLTNjDTpGyGp4emwt91L3amJblIt+JkDyV9Cm0ugNnculxvvyE+K1ZOzGgq6DzBPc+DM6aXnrfT02TGi4ACbcif3CWcNpgTlzOLTrmP/AGRrqDnjNUcNY1v9gkp1ZoQ4mgiqwPBHp5JBjWQfFbCMLl6208/ml/GsPABykQYIMb7iClpUxzHxREWVYvFla0aoKpxAZsoElcSSVDCm5MyjZZMbZQ1RuQD4ofEY3KLLpYpxmIZT71ao2m0cyLqzC9p8PVP+XUa4i0NB8lpfFuGDEPzVSQQ431llrflTzg2CGZjKbcjBAk6nqqOuYSMZPY2t3fbO6Ydna2WuGFw7zDI3B1H6oGhQLHFpvBhXYHCtbjWVT/LHncfSFSW6s6lTaNuxkhrsvgOklE2aWjMAGj4TEk8ypVZLXDbruUrpYUiSZN5zayUKT3JjipRpsZ4kEtMCHN06wtN4rVNKs4slsmY8RcfVbdScKgIna3itf7VYWzam/wALv0KvBq9zjTjsJsRUa8GoDHcIc2Ce+NDqIBgSeiTtdBkG+3OUXQxPu3zqNHA6EHUKziHDvds94H9xzpZA/KSAZOoNlp6fL8r+xj6vB88eXX6Cuv4S4zJJ19UKC0E5gSINgQDMWMwbArKpVm5P09YQ7iOsfuFoJGTLuVOdzVLnKVqseSppcQDHSWCoCCIMwCRAd5aooNKzGs8+Higa1Tm4x6BeVMSdoQleppuiJHVElWsNpjloh6mKO1vBYvKqdqow0Yoqr1DmuSV1j2FYi9RvX9AuSuG8rpPsQxEYl48P38kjrVeJj+n2kd3UUUWKaBEu7RYU1MLWY2MzmOAkwJi0nYSmKqxTZY4c2n6LsXTs41ao5jhOzxgtfUgbhpDvnEx4Jph+F0WCMgfI0cXdJ3ugsNVJFjEEnTnzTSniSHNc4ZY3Hw6Xnr0T2ScxHFjx/wCQ2jWe0DIwtDdZgt8Ba3mrP4kOERffdZQCBJOUjWfPkq6bmZu6Q5x2BuJO/kk4zUh2eOcVV7FjX6WJ/dllUw+dpa6ROvReVMQARmEQY1tHOecol5LLyMm5nSdPFUluEh7qNM4ng3UnCdDaUg7RYipSptZh25qlQxIjuj8TjO/iugPfTcTTdDpmfHpyWsdpeD5HkNMjYg3jkeqvVczmOSbOYM4DiGVS+pVdJJgTLyNp2H9lt9Gm7KJ1WFLhsGdeqPw+JLfwg3uSdR05KN2MpKAMcNAlzQBz3PgiMNR/lWGLyucXmAfoF5hscyIYSfzAW/uq8JZTaHVEHndFmp8J3g+uyAwPe3lGYi0RsuNWqBufDKw/D9qnNYGuGayJZ2kZEAGORWrA6jkT6G4RNGlKEsaDeKuw7pccjZe4jHe+pPZFyJHiEA3DK+hhe8Pn4boigkgbzOTo1is4zBtCZ8Kxo92+hVg03tJGb8Lx8JB2uiMfw8PdmAy/b7pTxZ7aTOpsETCuNoDqWsd9hC7HNDT/ADT8rz0+e6ArYg/9liToVjUBc6Q0NvoJi5m0nyXoEqPMsoe+VVJRZw53+Sx9wB1V7K2L3Tv8lT7ok6FNXM8lS9Ws5xC04QzciFicGNyUc9UvKh3jYP7kDZbl7KauXGgcwFp7lsPs9rZcdT6/cJbVK8UhnTP+qj6NUXjTZerANsi8IXqihDk7OKU87gXjMCQbxcGCmZ4iwtjMNL3A8/FaD2gaW4qu0mIq1BA1+MoelUIECb6yf0W09PxJOzD8fhk9jpGAxwPdD/C4Jtv1WNTFOZUJ1YARYBr83ifw9Fz+mSDIkeFvmmVLjjwTmdmkQQTJhUemrkEhqt9zo+DxbXUg5/K5IzEnytPVZY6ufdlwaHWBIPLl1Wp8J48Q0D4mk/X5pxhuKNGaDyA+/wAll5YuEuRuaeskOYNwrEnN8OveJiCBMROwMdFhjsZTLi1pmXGW6wdLbc08wvu3/G1rwbcvmkPHuDGlL6QL6c6D4m+MCSOqLjywySp7C+bTZMKuO/UGr4YAFLaleG91ku2mw80RhuIlrf8AMuDcRqBzMq4No1Lio0TzsR6oco8MqGYT4opvY12pwtzyXYip3dcrbN+5RtHLIbTEAW0RjuBl57r2uH9QTPhnCGMMuMnpoql5T25luAw2USV5iRdMKjOSGqU1YWbsU5O8UbQsh8SLq6iLLqidsPp1UNxLGuaAWbG45jkVkxU4ynmY4cxZXhFXuBySaWwu/wASqxmDs4JFnCC0XmTuPzDTdJ+IVM7iXXPeiDIF7AdOu8pp/g9azjTcbEgAhpBi3zjTVL8TSdo8f5hkkkxO8XHxC4I6p3G4KW1fYRzLK4+9f3AamGhocYEkiJGaREkjUC+vQ8lQVc1snWOp2Vbk4jPkVuCpcrXlUvV0DKnmVS8K16qqFXRCioqXq5yocrHUUvTXsjVy4ykfzJU9E8EqZcTSP5ggZ1eOXkxnB8a8z6jomWjwCzQ/D3zSYfyhELzpvEUUUUIcF7asDOIYkR/qT/uDXf8AJJzXPQfVNfaxVLOJ1YsC2k71YB9QtTp4k7W8LfPVekw744v6I89lg1OXmxr78b5v35r1uJbsD5/2SxtQyOvqraJnSbK9FUhvQ4i5jhAAB22PinuGx4e2W7ajcLUg87kWRWHc4GWTOqWzYI5F9RnBnliexuGE4m5pTetx9zKfdPecLHkOa1zhjzUMPbGUS4jSOvKdFbiahcVi5MPDKmegw6l5IWgaq4uN1bSoLKlSR9GirUUlIGpUMpkaHUfqE1w9eNfXb+yHqtWNF0LlFLHDa4WFSqhGKwMXDhg2jJkq0U1Y1kKxlNdIYNZZU4gIwtQmJafkiRA5DwcTaKJuCWbef90pxOKp1xD9Ro78Xr+9FicO0vN2l3KRPoqa2D6KqxqLtBHnco8L5AOJ4Q8RlGYGS1zbggXIPJw5ckHULg3KZA1giBIsD8ymfvHNa5jhmY8Q5skeYIuD1QFDs1TYA7DVa7ySA6hUc12u7HQCCDz10T2PPW0zPy6VTt4/QCqG2tzqI/XdUPKJxNEtNxY6fvn0QjloIymtyp5VNRyteVRUKucKnKlyscVTUK6XRW4r3Bviqw8nN+oWLiq2ugg8iEOauLQfHs0z6m4DUzYemfyhMEl7H1c2EpnoE6XmjfIooooQ4X7baEcQY4fioM+T6gPyhaHTbK6l7bsKPf4Z5GtN7fRwP/Jc8piNoXoNK7xRMTUusjRRQw7jtHimVDC8ysGImmUZtirlZdSwzRt6pxwXgj8Q/KywF3PPwtHPqeQQ3B+GOxFQMZbdztmt5n7brcsdjqeGpCjQ8zuTu48ys7Vanw/djzNPQ6J53xS+FfuC8TdSosFCjpMvd+JxG5P6JfTpygveEmTumOEus2N82bU+GKpcgihg5RzMMBv+qU8S4wKcsYZfudm/d30SJtYg2Jk6mT6p3HpnNW9jJz61QlUdzdKmDKp/hVqoxLgcwc4EbyZTzhvaMHu1tdn/AH+65PSyirW5XHroydSVDNlOFeArGgG4K9ypah3iTPabVZlWELypXDQS4hoG5MBdUbKSmZkJDx/j7KPcac1U6NH4fzO+yD4/2qcG5MP8RH/iEWAP8o59StXZR7xc4kk67/PUlO4tP1kIZtSuSHY4mGZm0WgB+WXFodUJi/ePMnTToqX8SqNMSRGrXCQPCbgeaGZYg3tf5hOnYEV6JfPfbp16FEfDB7oGuLItnugKlxdrjDwB+YaeY2WT6Za4PZsZBBsY2sk9amWkg2IsRyKp/jqlNpyQRu0iR4jeVaWnT+Erj1Mk6kN+I8dpisapaw+87zqbxmaSbPHr3gRfVeVeBNrMfWwffawS+iTNWlzj/wAxnJw1HUFaTjK7nHM50nbYeS8wPGa1Co2rRqOZUbMOB56g82nloi+zyjFcL95ej+n9y7lHI/eW3/X52GjiqXrZcPxLDcQYXVW/w+I/FUpiWE83s2nmEn4twSrh4L2yx3w1GnMx3g4aHoYKHh1kJy8OXuy7P+H1BZNLKC4lvHuv57Ct6oerXql6csAkVuKpcVY5VlcDRPpL2c182Bp+AW0LRvZHXzYFvSFvK81JU6N1O0RRRRcOnMfbdS7mFdydUb/uDT/wXK2OXYvbTRnBU3fy1m/NjwuNNK3NE7xIxNYv6rC2FHYLDuqODGCXOMAJdSXROwHCmNovxNTeQ3+luvqbeStqcyw43I5pNP4+VQ9fIbcP7LVKOHik4ZnCXH+Y9OQ5LVcXLajmVAWvGoP16rplPiTS2YgaAbLT+3uC96wVWiH09+n6rzEpuU+Ju75nsoRcMbgo0lyElGlKt4hj/cjI0/5h3/lHPx5IVvEhSpjQ1HCw5fmP2Sg1CSSTJNyefNbmn09+9I8zrdZ8seZnmWQcqwV6CtKjFsJabCYvMXuIO6wLlXmUDrfu0XXKJYfguLPp2Blv8p08uSe0e1tOO81wPS4WpSpKHPDGfNBYZ5w2TNixva1xtSbl6uufTRIcZjX1Hd9xdGkm3kNAqXVOZVArjmPVVUIY+Rfjnk57hbYWIP7/AEVX8Q2LGfIqNM6Ncf8A4lRZca5yXqR4sj5RfoWNqQnPAOJZDl2PPcckmZhqh0pPPkiqXCMSdKD/AKfog5cuKSqw+HFmjK1EO7SU6boqU72h4m4IsPt5Ba6U9pdlMa42pxIgyZRFH2d4w7NCrj1OOEauwmTS5Jy4qo0XiODy94fCTf8AK4/oUse299F1ml7LMSQQ5zYIgiARHmrKPsU0zPV/9whVUwkdJNc2jmHAq+SreYIIP1C27DcUfTBAMsd8THCWOHVpsfqtzw3scpt1efJH0vZPhxqSVkazh1M+KqHsMHjVWcr4hwylUl1Aim/ei53dP/tvOn9LvIrXzSPIr6Bo+zTCN/BKOpdh8K3/AEwj4NVlxx4ZPi8+f9wWTSwm7W3kfN4wLzo13os28CrO0plfTFPs1h26Um+iJZwqkNGN9ER63J9Di0kF3NK9kOFqU8MW1GkELoCwp0g3QAeCzSbduxpKlRFFFFw6ab7WqGbhrz/I+k7/AKw3/kuFtX03xXAMrUnU6jQ5rhcESLXFvEArn7PZhhy4mXa6QntPqlihwtWJZ9K8suK6OVsct+wmMZ7mnRNVlNga0Elw37x8/utnw/svwo2JTGh7OsI38CDqs3tCUaoZ0MPZZOXNs07j/aGlTpU20K2cixDTP0S0dq/eUnMeHGQY7pM8psuo0uxuFbpSai6fAKDdKbfRIrEkaMtZNqqRwY0nuJIpvM9FfT4TiDpReu9M4fTGjG+itFBo0A9Fo+2ZehjexYm7Zwqj2Yxbv9E+Z/sjKXYXGO/A0ev3Xaw0L1Ueqyv5iy0mFfKcfpezbFnVzR5Iyl7Kq5+KrHgAuqKKjzZH8z9QiwYlyivQ5tS9kn81Z3qi6Xslo/ie4+ZW/KKjlJ82EUIrkjTqPsuwo1bKNo9gMI3/AEwtkUVSwopdlMM3Sk30RVPgtFulNvojVFCFLcEwaNb6KwUgNh6LJRQh5C9UUUIRRRRQhFFFFCEUUUUIRRRRQhFFFFCH/9k="/>
          <p:cNvSpPr>
            <a:spLocks noChangeAspect="1" noChangeArrowheads="1"/>
          </p:cNvSpPr>
          <p:nvPr/>
        </p:nvSpPr>
        <p:spPr bwMode="auto">
          <a:xfrm>
            <a:off x="7938" y="-760413"/>
            <a:ext cx="2200275" cy="1562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2" name="Picture 8" descr="http://www.e3lamya.com/wp-content/uploads/2012/02/السباحة-300x213.jpg">
            <a:hlinkClick r:id="rId7"/>
          </p:cNvPr>
          <p:cNvPicPr>
            <a:picLocks noChangeAspect="1" noChangeArrowheads="1"/>
          </p:cNvPicPr>
          <p:nvPr/>
        </p:nvPicPr>
        <p:blipFill>
          <a:blip r:embed="rId8" cstate="print"/>
          <a:srcRect/>
          <a:stretch>
            <a:fillRect/>
          </a:stretch>
        </p:blipFill>
        <p:spPr bwMode="auto">
          <a:xfrm>
            <a:off x="812934" y="1428736"/>
            <a:ext cx="2616038" cy="1857388"/>
          </a:xfrm>
          <a:prstGeom prst="rect">
            <a:avLst/>
          </a:prstGeom>
          <a:noFill/>
        </p:spPr>
      </p:pic>
      <p:sp>
        <p:nvSpPr>
          <p:cNvPr id="1034" name="AutoShape 10" descr="data:image/jpeg;base64,/9j/4AAQSkZJRgABAQAAAQABAAD/2wCEAAkGBhQSERUUExQUFRUUFxQVFBUVFRQXFRgUFhQXGRgXFxcYHSYeFxkjGhQVHy8gIycpLCwsFx4yNTAqNSYrLCkBCQoKDgwOGg8PGikkHyUsKSwqLCwqKSwsLCwtLCksKSwpLCksLCwsLCwpKSksNSkpLCwpKSkpLCopLC0sMCwqLP/AABEIAKgAuAMBIgACEQEDEQH/xAAcAAAABwEBAAAAAAAAAAAAAAAAAQMEBQYHAgj/xABDEAACAQIEAwYDBQYDBgcAAAABAgMAEQQSITEFQVEGBxMiMmFxgZEUI6GxwUJSYnKC0TOS8BUkY3Oy4RZDU1SDwvH/xAAbAQACAwEBAQAAAAAAAAAAAAADBAABAgUGB//EAC0RAAICAQQBAwIGAgMAAAAAAAABAhEDBBIhMUETUXEFIiNhgZHR8DLBFKGx/9oADAMBAAIRAxEAPwC1UKFHT4qFQNHQNQgVCjoVCBXoUdMuLcTWCNmJGex8OMXLyPyVEALNqRqBYc6pui6sj+Kdq44WKKPEYaNZrKp/dJsbnrbbre9FwztdDK4RgY3awW5BQsdlDaWJ5XGvWssbihsSFkbck2A1vck313vyplJxIsLm6g3AIPP/ALb0t6rsM8ao3yjptwvENJBE7g5niidr39TRqW/G5+dOaa7AUFQo6FQgRFEa6oGoQ5NCuqFQhzRV3QqEOBQrqhaoQ5oUdqOoQ7oU8bhjjlf3pOXBsptas717mtrG9Cu5IyNxXNq1ZQRoUdCoUFSuFkytcafDoNbabj2pOgDVMszjBcPjwr4gzxoRFIyE2OQt6rIDobqVNibgaW51XxwoSXZGjOGRhM6nOqJJLoYbgZmKgKDbTSrH3tYjJ4OVFzOrFpbEt5CFEYubLpYnS5GUbCqxwnii/Z/DOYBRmYaZWNjZr23GYj51znFY5NyZ18CebbFL5L5he2pLEEB+uVcpFudxoPgansDxyKU5QSGOysLX9gRoT7b1nPCmyxaWtc+brbn8Ppb60zxeOIlVbnUXOuvW3t/rnQMeqyRddno9T9J0mTGpVtfiuv2/ijYqKqx2b7U57RzEX2WRja/s5PPo316m0n/8rqYssciuJ4/V6TJpZ7Jr4fucmhR0KKKBGhRmhUIFQo6FQhzQFdUVQgVCjo6hZZs9qQxb2F6UaofB8UE6yKwCyxPJHIma/oYjOvMoQAfa+vU89VfI5zXAc+IzcqbkU37T437Jg557XaOMlAbetiFU672LBv6aS7A8YfGYCKaQXkBeORgPUY2tnIAsCQVv73pjeo8IBsb7JFMKxozhGvUrGK6YXrPrM16SIRltXNSk2CBOlRmOIiVmY+VQSevwHuToPjRI5EzPpNtJGYd7XESZYoARlRfFYX1zyEgXHsii385qhriDlK/kdrkXuPe1XnjgfEOcyIXmYBUK5iWNgqKN7DQXYjY6AVYOJcAw2GwkWHaNHkQ5w4AB8QkeJJfcqSMoU6EKNNL0i5rJun4PQ/8ADnp5Y8C5lLtLx8lWUBI0UEghQLKpLXsL6W3uTv8AhVdlxV5S4uOWtibczfbNub+9WVMNNiHeHDedwjMbgWCjlnOzEmwGoJItaqjg4C8gS9gTYnaw5k322O9LQi63M6mrzx3xwxdtexZeE4okXVbKulyAzMf0tv8AOpjh/GplUmGbQGyrYNFcDUZToR7rbeoN8OHIiWQLGo18y6/Dmx9zUn4sceVAcxAASKO7NYdRy+JrEbT+06E1CWNx1FbfN13+XwXrhmOxTZfFgiCsA3ixTgpYi4PhsM2vQE/KpW1RfZgt9mXMebWXmgv6L38w5g+5FTKw3rtwb2pyPneaMVkkocq+H7/uJWoWpRo7UQQ1uwNHKqTSn2c0pEljSpehubvgIoquRkUtXNqcjXek5F1rakZaErUKVjFCo5FbSbe9Zz3m4dsP4eLw5dZnfK4UXDFEuJLX8riyqbeoEXFxrokhrJ+8Hj6S4oxBvLh45EBAzZsS5GYDkAMoUsf3W52rnypIfxq2UfiMUksTzyGSSSRvO7kM1x7XuBoRtyrvgPFfCjGW4KndXeN82pvmQ67m2mlzSsnE0jhMRAzLmUXNyQ1i2m4F7b8xUVKoOQCyMw1Oy57Bgbcj5rfT3oa3STsNLZCSrkveB7y8UlsriYD/AMudcz2FvTLHlZrAHe533q4cA708LiLLIfs8h/ZlI8M/yy6D/NlrCFxDA66EfpTiKcO4z7EgN19z8R+NqJG13yCe2XXB6d8YWzEgLbNmJAXLa9821ra32qndpcZHPhpMRDiYZI4SSyKxzMQNSL21C3IFtdTeslwvaCXDAph58QiXvlWTy5xsQtrEWv8Ah0rvD8cjiwwVYi2Ikk8TxnbMAiGyoIzobtnJzA626C2mk1RMWWWGayR7RonZDgKxSDE4phHLIpMKvfMkVjd8vJmW9lGtr8zpx214Q7TIMM4xP2gqoI0EZI0DlRlVMvmvcWANxfeC7D8FxePM3iTTrhnyfaSSzGc2DIq57+bQEv8AsgjqBWm8U4rHgYFKqLuQkKKrmJNbGWYqDZE311NutyKcIuKi+g0ddmjllmT5ffwVrEYSTg8EZhgjnzZnnZpvDmZo7HMqG58MA+kAkX6msgmLtIxClVZmazanVibEi1zrvbWr92/43IVzsxLu+SPNl8qJrtYgE6XHVjU/3S9nkxRGNkjASI2iU7NOPU46ol9P4v5aI1xTFlkkm527fkh+BdzWImjDyjIGAIR2ytb+IWJHwNqmx2FbCoT4VlXUspVh8dDf8K1TFYgIpJNgNTVIxmMkxrlUuIwdTy+fU9FFag9vgHNyn22NuCKfDPTMbfIAGpVXtXAwojAUaBeXP589daOj9oX6Z1mvXarSVqVhGtU+EaT5COhoBqceDeuo8OKHvRvaxqIydqDYVhT9ILUuF0qvVov0yGUWoU8xWF5ihRN6Zja0LM9ZD2p4YsWMxGRfXNdF5BiisfgA0kh/CtYlxARS52QFj8FBa34W+dYp2gzxNJEzu7rIyswJV/GaxZWMZGYXJAPUMeYASy9UO4buytY/CZ2c2OhFzY6km2nub7UyxMhJ6HzH55tPplApxi8K1rlybnyhmJawtc66Aa/E/LVtBhmlJy2AG7MwVQNhqdz7C5PIGtR6BTf3CMrZjcC3X+9Epqw9puxE2CVJTmeJ7AS+G0Y8S17ZX84U28rMq5rHSoPFyAkAAKAADbmbXLHW19fhpWjFhBwNz8h+ppdczjKCQLHLa5Fybm/Ox0pqop3BB5WNtso0J9THQb8wG+lUbSsPDY6dNI3lUXvZHcLe4INlNt1B+Qq8d20eKxf2iJXmOfwFkOcj7srOurHlZzYc+lVPFKMgAspHKwuD0Yb/AFq2d2uChnkZHkdJMviDJYACNx4gZWBV7I+YEgWANquM+SShRbe2XYQR4CKTEENLEwLjZCchXynfU5SdddqvfYrCRw8PwyJYKsQJ6XJJYk/HNeoDtL3bJJhGWI5plu6ZswV2GojIDgC+oBH72tZN/wCO8RBhJcEAVEhYMTfOi3+9hAOou199QCRvU5b5K420i39v+9WNgUw7CRbkC1wGsdWvvk6deWlVviHeNjnw4EcSYaAWX7vPdib7szZiDY3I0vuTVY4ZHE2ITxgTGSbAaAsfSG/gJ351fuzmJVcQrAIWOVVWVmMWbMMoYm5C8udr7WFquUqdEhHcrGvdFLnmxJKlmZI7yXuoHieggftMSCNdkPxrU48MTuD9DTN8PhuIArHLNhJo8wmjwzRxuSCFOcotpEDek7anrWcdseysuFlH300kcgJR3di11tmRtbEjMpvbUMOhq3l2xsqGLfKjTZcREpsZIgehljB+ha9L4Uo+qMr2/cZW/wCkmsTbhrTR28rOmZgCq5mSwuA37VrE2PXSoYYdoyGS6MNmUlGB+IsaEtQmHlpnE9HKRXarasV4R3o4yIhZWWdRp96oz2/5i2J/qvVxwXejAy3kSVD/AAgSL+YPysa1afkw4SXgvocUn4lRHB+0WHxSloJVcDQgXDA9GVrEVI3q6MJipe9CkqFQsjMVjyJYowt755pOgggBZterP4aW929qxPivEftDSO0jZszySErlIdje+Xpm0Av0FbN2s4AMRhXy5hLGrvCV9RIFzH7q4W1uuU7isV4PwaVpB4OFnkyq98sbm8uuTMGFlCtla3tVSVkUnE67L9npMfOIgCqqMryMSVj1ZmyixBchXCqLbX6mtY7Kdj8Nh4svgIZlYxzOwzsXjYMCpPoVh4UgC23G9qc9h+AHCYKKORQJiWlk9JIkfS2YbkIANzuwqVxMTK3ixqWNgskY3kjW+UoNvFS5y3tmVmS/ptZkcY3h0eIRoplzpL5XB5hjvfkwOoPIivNnaLgz4eWzDyPmMTcmRXaP/MChBHI16aw2JR0V0IZW1VhextvuLgg6EHUEWIBrOO9LBKeHyqdGw2MWSPQf4OLzuACNhmdx8YqhGY7GNBUrg0s4G+Xzm/75Gg+S6/GozDb1Y+DYIZtdeZv7nn86HOVBIKw/9ltLmlckW13swXl9TsPYmkeF8QfC4mOeOxaJgwB5jUFGtoVKll9r06x2PKh0/eIJ66VDqbmhRkxiUVVHong/ao4iNRhlUqULxtK1iyAWyWXUMjeRyfT5W1DA1Tu8vsP9rX7Xho/94UjxoQVvLYeqMA+dwOY0dbEaiqHwrjMmFF0syZg5jOa2ddnQqQyOBpmXcaEMPLVnwffOV0YEkrYtKgZh0tLBlJW17fd3F+dMKSkuBScHF8mbYbBvK4ihVne5y5egFyfYAaknQAa7Vb+yOMWTF4WMnKzSQtmYEKfOptfq1iAbWv8AGoDF/dl5IrvHMv7DELm0LrIoGYqGIOU2Buu40qxdne3WGw0KZo3M6liWWFM4INlyyyPZbqqAgJy1vvWu+zK44RtfF+JupKhZL3N2VVKlTqASNba/nVW7YY6OWOKOS6ysQyA2B8iOrtbktmjF+unI2z7i/fBiJf8ADjVeYaZjMQbWusdliX/IbVVYeNSyYkTSSM8jGxZjc2sQB0AHIDQULIm4sPjaUlRaySj3FwQfyNK4kpKh0sW0ZRsGOzrzHuKj8ZxDxAJLjNs1uvI29/0prg+K2cr10/GubGL8HUlJVyQ+JjsbUphsTb8qOZbsfjTaRSNAKbXKFm6dkivEJMNIMThnKOP8Qbg/zKdGU8x89N61Tsh3gRY4BD93OBrGdmtuYifUP4dx71jsE26nZrg0hwyfwpASuYAi63KnQ7qw1RhyNM4pPpieeK7R6TWWhUNwDFmSFXWTxUIFi9hIPZiuhYbG4B+NCmKQruZYRJRvOTuSfiSab56LNQ9oTcL56MvSGauhJU2k3CU+E8xeJvDdtW0zRyH/AIsdxdv41KvoBcjSqR3seJ9hZ3jjU5ooi8czNnUvnCmN4gQAylgc1xduTG+gZxUH244IcXgZoU9dhJGOrxnMF/qAZfiRWSzzrE9iCLj3/tVh4VjCqOV1J26Dnc9PjVbK0rDiSu21YnG0axz2skZZCxuTqT1vS+DiBOu1RkWZ2AW5J2A1NPFdo2yuCpGhB0INClGuBmM0+SY42AIs49h7VWISpIEhYLfXKAWt7AkC/wAanpMWrwOg3IuD7ixH5VAggC/Orx8Izl5ZN4RkGClvIg+9jZI2a0tghVyFtrcMljfdT7GoiRRYWJN7Gx5XvsflXD41igj0C7m1xf4/P8hXKN9KN4Fo9gZCKET2IPQ3oNIa4rPyE66HkmNzDfU79KHD1LSACmee1SPBHvJ/EbaWvcX3H4ViS2xdG4vdJWShwmUa0ymtzqwcUKhaqWLl1pfGnIbyy2oSkm1ruLE210N+R2O5IP13pmW1pVrZQfb8adSOdKVmw9hmaHKhuYp41lhY2PlIF1JGmZCwB6gg8iKKku6/EeNhEU6/ZpJADzs6jKvuAHc/QUKOgLNBvQoWoVCgUL0KBqEBejzGuXawv0BP0qG452qjwsRldJGUMq2XJm8xtzNvxoU8sISUZPlhY4pzi5RXCM+73uz8MLpiIyFfEM4kitozKATMvS+YBhzJuOdZxerP2644cbiWlUuIUCpGkhUMosCwCgkXLZm0JqF4fhFLAv6N7c2I5ew96ptEpk52YwaxxNiJLnZFQDVsx0HtmI+g96Y4hnxUjE6720sb/ui2n1o+IcVZvKnpGmYAhQOapztyLbttoKbpOWHhwZ2JuSbAE2G9r2AA+lC287g+/hRQ1kLRkqfwtTctS54fKSPI1yQB1uxAA+pH1q24HujxrsA/hxAglmdj5LEDKVUEljqbDobkURK+gUrXDKWDXVvx2960pe5J7i+LjtztDJf5XIq9dmOyUOBiCxgM+uaZo0EjXN7XFyFHIA/OtKLZjfRjfA+wWMxVikRRP/Vm+7j+WYXb4KDUNxTBNBNJE/qjdkb4qbXF+Wl/nXpdrnfX3Ov51Ue1fdrBjXaUO0MzWzMBnRiBYFk0N7AaqflWnErf7mFGlcJiTG4Ybj8uf61PdoOwWLwh88ZdCbCWK7oT0NhmQ+zAVXWQ3tz6c/pWGvc0n5RO47iwZBY6m2lQ8kt6SBo8tYjBLoJPI5dnJpQ6C3+t65BrpNTfkNf+1EBGudzsBGHnPIzAD4pGL/8AVQrvuekY4WYHYTAr/VEC3/1+tCiroGy/2oWqrP3hRKCXilXKCWAaMkAfSkIe9bAtznHxjUj8GoUc0JdMayaTNj/zjX6r+S4mhaq5D3h4Bjb7RkP/ABI5FH1sRVjoiafQu4uPaE8T6G/lNZl3j8WGQYVbGRikja2ygE5QBzY7+wA61pmM9DfCsj7ysCUnXEZMyOiob+kSJmtfp5bH3selc7Moy1UL9uPkfwuUdNKvfn4KZhogC2dCQps1wQAx/ebW2vL+1dkCRgsd8xIUKbEHpY2GnxFWbs9Ks2DfDswV5CzIx9IIkTytz1bKb6mxA5VD4XgckT+fMJRII1ReWZWPiZwbW8pGnvqLUdZLbj5BPFUYy7Xn8vyEU4VPI2RhlCkjzHKoPQc2Pst6mMPhkgBUKW0BdiLAjlp+4DrYHzGwvU9Dio5YrQ3iYGwMK8lYKzIzD066nkDzG6nHeAFZmzkWBKMAwYEqLkEW8pUuOoN/akJZ5ybU1SR1sWnxQW6Dtvr/AH/aKvA2aeMa/wCLDe++sq7nqSSa3iQan4n8zWE8JjJxEHQ4iC9uviqNeWgrdmO/xP5108H+PBx9Ve7kK1A0B/q1d+C37rf5T/ajipxRMKErBfUVX+ZlX8zTHEcewyevE4dfjNF+jVZCBPGsUFLiRN2Fstjo9raHerNxThcU3lmijlBA0dFblyJ1HyNUpHhmZkhxEEhDNIcrHRCw30tzFXXEcUizeu+2wbp8KFl1OBcbkvnj/wBN4sGWXKi3+hjXafh+AjxDRwxyeW+ZRIygEaW+81Fjz/PlVcZhMuxXU7Br9OdhWy9qO0+Ajbw58O07yKpH3cZFixUXZ2BGoOwqI4r2Cwskl41ESi4KojG563MpGhGw0pCerxwlbfD6fa/6GIabLO0lyuzJL13ewrRJuwkGFjfEEyymEGQI4VY2K2sGC3NrnrVAlcM7MQBmLE2NgLk7e2tMYc8MyuBnLhnidSN97G8C+yYOFP2mVZZD/HKqtb5LlX+mjrKpu9PHmwE0aAAKAkMOygADUMdgKFMpoBRFcZwk0QymRpI9N76W2DA3IHztUMTWhYkLKCwYMvUWIsfflVQ4xwsKSyDy9P7e3tXO0+o3fbLhna12icfxMbtfN/sI4ddeewtbbUfl716TK206WH0AH6V5q4Z6gDzKC/QXrfcf2zwUchR8TGp3APiekk21CWpyDqTTOdlVwi0iRx/+Gfl+Yqpdo4cyKpCsrFgwYEgjLyA56/hUh/tyCd7Q4yOW+vhKdbdbEA2G9R3Hr+Qjdc5t1FgCvzH42rifUZfjqvY7H0uP4fPuUXiXBHwBDWaTCtlbbVZD6b+awYDQMdCCQdzS+NQTQKTIpW+WLEWZCQwN4pQdLgkXGY6agka1eJYFlQpmzqy5HjIB0sLqSuqH47EVTIOzOLhmYQYhQri7hwSCoNlWWIqUbnbQjQ7UXBq45FWV1Jef7/WCzaScJXhVxfgjMCsqSkOfCbDnwRGhFwVvcIhP3jHUlj5bak2qY4t2pM0scuIyNF51ZgAHAMnntGd8pK8rkA6kgWjZuy+NM+YtFKzEhmdlKtmbXMri+55DTlUVj+ESLiDFiDlZC8WVLAKQzABQRbIW19w1+dPqeLIm00/gQ2ZcckqafgsHHJY4dY2ZMREyyQklWhdQQwIBHq0uNbW0N965/wDE/G5PT9q/owwX8RGKZcK7NLLicPDMztmdI2s1rJa9lJBtW4wx5UVQTZVVBdixyqoUXJ1JsBrRcLTj9vQHOpqX4nZjbQ8dl3/2h83ZP1FJP2G4vL60mP8AzMSP1etstQNGoBZiqd0eOb1CAfzTKfyBp9B3N4n9qbDL8PFb8lFa4aKqa4LRQOy/dzNh3kYYhLlcusDsLZg3l+8XpzqyydlpAbHFnl6MNCu/8zNVhjsy7/McvjQxg8/yH5VytLGOolJ5Um/gY9fJjW2MqRUMT3bYeeQSTS4iRlAAOeNLAG40SPqa67YdnEw2AxE6yYkyRxhlL4iQjMZFW5UWB32tVrw6knT5/wB6Y9ssHJNw7FRRjNI0VlUbsc6kge5Cmw57USUYeuoePC8GFkn3bPO54xK187ki1tbm3wF96tnddhFmxT51R1SPMQ6o37agEBgdiRtY/HaqhwvBrNMI3lSBWzXkkvkUqrEXtqNRl+ftUh2O4rLh8WnheFnciImRcyhWYZtiCLgWJGttqclBbWo8A5Ny7PQsmERG8iRrt6Y0Xl7KKFQ3ZrtUMcrt5A8bKrhS1jdbhgG1C6EbnVT7UKOujFGC4TCS3LR5l6kErodvc9edSh8QrlmFza4cW1HuR+e/WhQrmZMlzppHptPpVDHuTfx4/YbYbCWlW376Xtt6hS3bo/71/wDHH+RoUKvG28qv2f8AoV1kVHG0vdD3uyW+Nv0ikP1yj9avvHMQoeMEgZs9r8z5dB70KFc/Wx36na/b+Rn6a9uNP8zubAQtZzHE/PMI0zKb6tmAubHfmLX1prJeKQiKNpAyporqApu5OrnezXtfS/K4oUKS3NWnyjoJJ8rgPD41zKgaCVPvIxeysDeQDQpfrVf7zcGqY4sq5S6szefP5/tE2t+V1CNl5AgUdCuh9OkpYpSSrk52vi/Uhb8NjDDcZ8CaHE5c+S0mW9gxCkWvy9R+lTjd9LcsHH85n/RaFCupg4jRyNY7n+iE276peWEhHxkkP6Um3fPiP/bYf6y/3o6FHFDhu+TFG1oMMPlIf1q5cG41iZjqYyfCSUBUy6sxFtSdNKFCoWTuFxjsfPGQdiRa2nWpPFrdz8vyoUKzGEYP7UXVicbFTcaGl/HLK97bDbTnQoVpxTd1yUZF3ld3cjSti8KjSCQ5p40W7I/OQAbo25tqGJ5Gqf2X4KmKx0UDu6eIWGdQCVcIxGjbi62O1ChUbJRsXYzsAvDTMfG8ZpQi38PIFVSWH7RJJLa8tKOhQqglH//Z"/>
          <p:cNvSpPr>
            <a:spLocks noChangeAspect="1" noChangeArrowheads="1"/>
          </p:cNvSpPr>
          <p:nvPr/>
        </p:nvSpPr>
        <p:spPr bwMode="auto">
          <a:xfrm>
            <a:off x="71438" y="-766763"/>
            <a:ext cx="1714500" cy="15716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6" name="Picture 12" descr="https://encrypted-tbn0.google.com/images?q=tbn:ANd9GcSvX2TYVVGWoA6yqd7uDXHLVzOXOFojLdKnkyBREVoh6Ef7JNmhgA">
            <a:hlinkClick r:id="rId9"/>
          </p:cNvPr>
          <p:cNvPicPr>
            <a:picLocks noChangeAspect="1" noChangeArrowheads="1"/>
          </p:cNvPicPr>
          <p:nvPr/>
        </p:nvPicPr>
        <p:blipFill>
          <a:blip r:embed="rId10" cstate="print"/>
          <a:srcRect/>
          <a:stretch>
            <a:fillRect/>
          </a:stretch>
        </p:blipFill>
        <p:spPr bwMode="auto">
          <a:xfrm>
            <a:off x="6000760" y="4071942"/>
            <a:ext cx="2428875" cy="1876425"/>
          </a:xfrm>
          <a:prstGeom prst="rect">
            <a:avLst/>
          </a:prstGeom>
          <a:noFill/>
        </p:spPr>
      </p:pic>
      <p:sp>
        <p:nvSpPr>
          <p:cNvPr id="1038" name="AutoShape 14" descr="data:image/jpeg;base64,/9j/4AAQSkZJRgABAQAAAQABAAD/2wCEAAkGBhAQEA8PDxAQFA8QFBQPDhUUEhAQEA8PFBQVFRQQFRYXGyYeGBokGRQUHy8gIycpLC0tFh4xNjAqNScrLCkBCQoKDgwOGg8PGiwlHyQqLDAsLSksLCoqLCwsLSwtKS8pLC8uLDAsKSosLCwqLC0vLCwsKSosKSkqLDUsLCwqLP/AABEIAMkA+wMBIgACEQEDEQH/xAAcAAACAgMBAQAAAAAAAAAAAAABAgADBAUGBwj/xABEEAABAwIDBgMEBQgJBQAAAAABAAIDBBESITEFBhNBUWEicYEHMpGhFEJSYrEjM3KSosHR8BckQ1Njc4Ky0jSTo8Li/8QAGgEAAgMBAQAAAAAAAAAAAAAAAAIBAwQFBv/EADMRAAIBAgQCCQMEAgMAAAAAAAABAgMRBBIhMUFRBRMiYYGRobHwFHHhMkLB0SNDFVLx/9oADAMBAAIRAxEAPwDugUQUoTBeePTsN0boIhAowKIKARCBWMCjdKEyBQgpkqYIFCE10oRCBRrogoIoFGRShFApEFEEEgJQJRQKCQFLdFBAyBdLdMlQMAlC6JSlAwLoEopSgZEurm0bi0OuLHvmqE/HdYDKw7DpZNFriRJS/aGWnc0XJFtNT/PJKw5JXyk6+egCLNE2l9As8upWEwSohVloyKARQKwhMEoTBAoQigigUYIhKEyBR423IHUgfFVwG7Qc7G5Fzc4SSWgnnlZK93ijHV7SfJvi/Fo+KNN7jR0AB8xl+5W/6/Ep/wBngXBFKiqhxlLoKXQQFBRBAEQUQQMQoKIFBKAgUSlQMAoFFAoGQClKYpUDAQKKBQMgFPHoqyrIzkmiRPYrRShMlHCEUAigVhCZKEwQKEJkoRQKMEUqN0Clesn6Lfm8/wDx81aBYnoTfyJ1Hrr6qqnzL3dXEDybZv4g/FXgqxSS0exU4t6rcKN1G2OuXzCcwnUZjtmjq3vHUjOtpaCXRulupdVjjXQuohdAEQUUQTYiVFKSgkhQKiCBiJUSggYBQUKCCSFKiUEDAVjNFWnZomjuRPYrCKUJko4UwSohBAUwSrlt8t9W0Y4MOF9U4XzzZA06Pf36N5+Wrwg5vLEqqTUFmkbzbG36ekZjqJWsB90avf2a0ZlcHtX2vPuRS07QOTpiST3wMOX6xXBV+0JJpHSSPc+R3vPcbuPYdB2CxV1aeDhH9WrOTUxc5fp0R083tK2m45Ttb2bFFb9ppKNP7Sdphw/rDXXIFnQwkfJoK5dPDkb/AGQT62y+ZCv6mn/1Rn62fN+Z6Dsr2vvZ4aina5gPvROLX2vqWuuCfULvdhb10laP6vKC8C7o3eCVvctOo7i47r59TwzOY5r2Oc17Tdrmktc09QRmFRUwkJbaMuhiZx31Ppe6ZryNCvPNxvaLxi2mrCBMbNilyDZTyY/kH9Doex19AC5k4SpSszownGpG6L+OD7w9RkUHQ3zYb9jkfj/GyR8Tm6gi6DH2N1Yqt9Kiv7lTpW1pu3sFk5GJoJF7Ywcj2QXLbY37bDMYJ6eQYNJGuF24rlpAIsQQL2vY59Ms+n3qpnQ8YyAAZaWLv0Qf5CWcFfsO/ualRrQhnqQsufD8eJuHOABJNgMyTkAFXBUskGKNzXNOhaQRkbcu4K5iGol2mHC0kNIHAte0247Re7ADqL2OLTXXl0OztnR08bYom2Y31c483OPM90soKGj3M8JznLRdnnz+3cZV0qiiqNAFFEEDAQKKUoGIgogUEkKUooIGAVYzRVlOzRNEiexWiEoRCUcZFBRBBrN59uijp3S2xSEiOBv25ne6PIZk9gV43XOc4uL3F0jyXyvOr5DqfLkAuu382lxKzh38FIwAD/HlFyfRmH5rkZ13cFRUKeZ7s4OMqudTLwRrJG2SL1P2eeyaKvp/plZJK2J5c2COMtYXNa4tMj3EE5uDgALaXvnYV7++xl1JE+qoXySwxgumifYzRsGr2OaBjA1ItcDO50WhtXMpoPZZunFtGu4dQCYIYzPK25HEOJrWRkjOxLiT+jbmvX94/Z3smVhjdTwUzGxue6aJsdO6IAtwlzhYEamzrjwry32J7ZZBtMRvIDaqJ0DTfLigtkYPUNePMheoe03ZM9Vs+tFOHOkY6I4G5ulZCRI5oHM+NxtzLAEjA8A25sg0s74TJHI0eKKWMh0U8RvhkaQT0IIvkQRyWAt7vO8VDvpcNKKemYY6UhuLhvn4b3Oc3EBnaPMWvmL5laNSiRopLHtzXtns83pNTFw5XYp6fDcnWWI+7Ie+WE9wDzXiC6Pc7bX0Wpp5ibMxcKb/ACZMiT5HC7/SqK9PPB81sXUZ5Jrk9D6BrtocQAWtZYgVcEgkjbKw4o3gFrh7pBF011xpycneR14wUFlRh737oMnhDgRxbDDmWh4BxcJ5H1SefI59QfJaGd8D5GlpwXLJon5tPvABwIsXAi+nK/Ir2dzydSuT25saMzytJa1tbF4XHIMrIc2O9Wk+fi6qXJOXZR08BiXShKnV1T+P018Df7LknczFO2Fl7FjYnOcGstkCSAOmgssy60m7O1Q+mYJCGyRfkZWk+Jr2ZWt5AfNCt3wpIyGcQOkJDWtZd7i85BuFtze/ZChKb0Rz6qVGThJ7G5MwxBt/ERcZHTz05H4Jl5VUe0gP2hTSNJbSsfZ97guY9uFxcL2s29x6nmvQdjbejqg8xh2FpNnYXiN7bkNc1xABuACQNL2T1KMoJNlNKtGbaNmgoluqDQS6iCIBOiBgFBQoIJAUCigUDAKsZoqlZHomiRPYqRQRSjjBFKiCghnim16zHUVT/t1Ep9Guwt+QWuklU2qSyeoYdWzSg/8AccsJ0q9NB2ikeXlrJn0d7KNotk2PTYM3QiSF7RrjY91h5lpaf9QWm3a3k2u+npdpyFlTS1MhjqKeKH8tSMMhjEjC3N+EjxNN8vUjzj2bb/nZczmyBzqScjjNbm6N4yEzBzNsiOYA5gA+z7M3n2TFA+WnqqNkD3PnktMxv5R+byWE4muJ+rYHska1I2PCN+9kCh2nVQwktbHI2anwnCY2vDZWBpGmEusP0QvSN1fbXTiPg7QEjJmF2KZjDJHMSSS8tYMTHXvkAR3Gi4/aOz59t7RnrYGFtK6RkbJHgtBYwMjbYaucbYrDTFYkLtti+zClpwHOZxpdS+UAi/VrPdHrc91zMX0nQw2j1lyX88vcvp0JT7kcr7RN6ZNsvhioYJ3UsBc/GWFvFlcMOLPJrQ24Fzc4jkMlzUe4Vef7Jo/SkjB+RK9kq6UNHlotLtnabaaCSZ31R4B9uQ5MZ6m3zXCfT2IqTUaUFrzu/wCjqw6OpKGaUn7HlW1N1qqmZxJo7MuAXBzHAE5C9jcKrZsWJzW9SFv99t4xMI6WNwe1ljO8e7JKBawtyBufPyWFsejs0vOVxl2HMrsxxVX6bNWSUpbW5F3R2AhWxd4awjq78+R1m7G+TqWN0D7vi9+FpeWiMlxvnYmxGdrfis6bfuU+4Ix/oc79ouH+1cSXXueufl0HwsroZuR1/Fc+UpWPaS6MoOXWOOr+bHRO9ptREXMfTMlIOTxIIrtLQQC3CcxfVYdRv0KwYZ4i1jSHMaPE8nC8OLTYC4uBnlZxNzYA8dvG48bECbOYw+obgPzaVh0FThkaTofCfXmuzTpRVJTitbep4KtrjXRnLLHNbTgm/wCjo9r7SdJJI90kjadwPgdhebubYus3C0uxEuBIyPPJdTufuvQVkAnLppfEGyRvIjY2SNuFt2MyJwnI30cepXCbTYXMIA0IPnbVd77PNiz0tLK+WKWOeWTHC0scC5jWNFng6NJJ962lwq88p0XK9nfgaukMHSwmJVKCbjbd8XrfuN5tncOjni4bYmxuaDw3M8NjbLF1F7d+i3tHGWRxsdhu1jWnDkwEAA4RYWCtunYG2dckOFsAtkTzusLlKSs2IoRi7pCXRLTYHkch6KqSdrfec0c8yBl6rX1e8lNELulB/RBd+GShRb2Q7ko7s2ayaGsEZJIvdcUd/BI7BS0s8p62sP2b/Oy2myqqrfJinhayPCSWki+K4sMiT1ur40px7TaVuZnqV4StFJyu7aLb7vkbmaTE4m1rpGtJIA1OQ80LqXWd7mtLTQeogcx2FwsQg1rMDiXHHcYRbIjmbpZJC43cST1Oa2D6iHgYbeP96eMU2/5ElKUUv4NYrI9FUrI9EsS2exUiluilHGRSo3QQeL7/ANAYdoT5eGW07e4ePF+0HLnV6j7VNkh8EdSCA+F2A3IBfG/kOpBF7dC5eXLvYapnpo89iabhUfeRdjuPuN9Kc2eoH5C/gboZrcydQz8VoN3aCOepiilcGxk3fchuIAXwA9Ta3qvW6qvdTMD44i9jBYtYWhzWgZYWmwIA5Xv5rkdL46dK1Cl+qXHay7nzfoacFhlUTqS2R1lPSRxCGNoaA3xAAANa1jbAADQXc1XVdcLWC84b7UKQkPcZxdtmjhi+pvo7sPgsKv8AaxEARBBI53IvLY2/Ikn5Lzn/AB+LlaMab8dPVl6dFPNKZ2e061rGukkcGsaLuJNgAvIN7t5zWSBrLinjP5MHIvdoZHD8ByHmVibY3iqa1w4r/DfwMb4Y2nrbme5uU1LQMb4nEH5NC7mC6Ojgf8lXWfBLgaKcKuPWSn2aa3k9Pny4mzNm3OJ2n85Le1Jwxgc36DpGNT6nL0csRlU21wHOa3N2EZAX6nJdRsXZEFTD9Je7hyOk+jQ8XOmbOG4oo3YWmzcODNxsSTkc1bKFSvUvLQ9LTq4bA0lCknJcWle/jtr99jF3e3YbVRTzPmbG2O7QTgwsdgLxJMS4FkZNmggHN3ZabalIaeR8MpaHxnCbOaQeYII1yIXQb1OYOIJayomqgWxBjm8A08YLjNDIGDA5uMMwhriLDpa/P7JooXPIkkETbE4sOIk5eHUd084U1aK1fkW4fE4ypGVedoweyacmvslZteOvDvxqfdypriwQRSOAJbjwObEBrYvdZo+PNdFS+x2YNL5Jo8YBc1rQ+QlwFw2/hAucua6Xc6ZjRJBSGR7b8RzpAQwHJpDbN1OWV+S5/ZVRIZqummmqZ5Y5D4GYgBYlpBLgejdBz1WyLmoWTsvP1PHYxx+pcpJ371l+2m/maSWaafhxEX4TeG0Ww4Wj7R7aZrrd299AIRHMHukaSA697t1GInO/Ja3aOyJad7KkxGOJzwyQyFsgAfkHEa5WJ87KlmzXRV7qVsjS58mEgh7WYSGvY67cyDiIsOmuap6qCn25X/8ANDqV8ZUxeGao0bW1XCzUu3zumtVorprbh0k2+LybMjDe7rn+APzWOybaE5cI3P7nDw2tvoA42vku03a2PBEBxWxcQDN7WFtzfliLiMrc1fORiOHTkmzQhF2itfM4jp1KlRXk1bgtndHDU+4c7pMdRUCxHiLcXEJ5AmwFrLe0u6VPH9XGeryXfLT5LcXQus7kzc45rN8El5FbKUNFm2AGgAsPgEeD3T3QSZUNdi8HumlpcJLScx0IIUugiyJ15g4QUwDojY9Ewhd0U5Qv3iZdFYw5Iin6lXMgFuasjFlc5KxrYJg0klrXXBGfK/PzSBWikOEPu2xJFr+IW5kK9sDcHuEuBuXXyw9LKlRb0NDnFaoxArGxFZNNDicGggX5nRaHfrazqOlme0+O/DaRyJBJI72B9VOTS4Reeagtzlt/95YSDStLSGm73a/lG3GFnlcgn06rzqpkjJ8DT+A+CofIXEucbuOv8PJBdWjhVDVvUwYnpPNHqacVl5tXb79dF81BZE9OSZsROfLryVlPSOecgcPM20/iVrlKMVeRy6dOdWShBXb5FjqJxDD9UtBbbxXzN9L28V9U8VIR9XLTxAAX+fdbeOdjWhjWuAbkMs/MpJJBhIAddxBuQA0AZ5Zm5+HNceeKlJ6LTvPaYXoelTSzvtcktPN3fqvsbDYG7Mc8MxaJTUNF2BnDbGAC25cXeImx0Gtx0WqZG0E3Bv194gjlmtjsXafBLwXOaHNt4b3P3cuRBPwCxKqYPe5zQQCb2Nr9yssqs5OzOphsDTo1JJRVuD3a8XfT8j0VU0SxOlZjhY9r3x3w8VoIJaTyuLj1XaV+8gZSw1DZYuPURGOSnbDA6JzWVEuF07C3CMLMLW2FzYnTXg7qXUxqOKaRprYKnWlGUuD8+7z9kX1NU+V75JHFz3uL3uOrnE3JKfZ1bwZWS4GPwG+F4DmOyIzB81i3UVabvc2SjFwyNaWt4Hf7p7yVVZVCN+HgtY9xYxoaxtrAHrqQPVdpDsqNj3yMjja+T844ABz9NTz0C8/9kzS6prHj3Y444uxc95cflGF6etlpW7TPB4yVHrmqEUorTTjbd+Zot6dn8SiqWktAwF9zewLLPucvurzal2kJNoUkl7kfR43nkXsa1jj64br1nbJaKapxkBvBlxX0tgcvNN1NyZHTxSTZRhxe2xIMjWZ4xcZNuWi/3kjg3sbMDXp04SdR25eO9vJHqP0c9Qp9H7q4lS6bKjlZmVfR+/yU+jjqrVEZUGZlX0cd0eCE6BKmyC7Bwh0RDR0CQzN6pHVPQKLpE2ky9BzgNViumJ5qtzhzKhyGVMyXVA5ZqNqDbksJ045JmTGyVVNR3S0GuthBtMNiMeHPqtbdS6IycdiZ01NWY91ot9NjuqqOSJmbxZ7B1IBFh3sSt40E6K5lP1KhJseM+rkmfNsrCxxa4WcNQVl7OL5ZGxRiPG69sQ6C5Xue1dzaKpJdLCMR1c0lpJ6nkT3ssGP2eUUTXmCMiWx4bnOPhfqNLC1+vIlbpYqpl0SuY44LDOV3KVuVl739beB5oNgAZzPL3DkPCwenP5LI+j8gLAaAZLaVsdnZgi50OozzB7g5JZoF5+eKqVHebPa4GhQoRy04pe/map8apc34LPkjWO+NNCdjouKaMKSLmNP51VSzSyyrdDfT4fwWhSTK7uO/n/ZjXRunMaXhqbocF1TX1PCZ/iPHh+637XryW62DsF9TIQLNjYMc0jvzcUYzL3HyBy528yNXT7PG0a9zYQ4UzTqfeFOzIOcftv183HkFppU4qLq1NIr588jgdL9JdUvp6T7cvT88vM9G9kcEcdGRjbx53mZzNHiMANjyOZFhiuMvEu7uuZo9jMe2xYMLbCO2WG2haRmLdQsoVUtPYSuL4dBIffj6cT7TfvajnfVc2j0xSrVHGWj9Dz/06h2Yu5uyqKZubpD9azWf5Y0PqST5YeiV5yLb5nJ/YfZ8zz7eaFl2JSyrLx4meEM8s3Bbf2ZJlHUJTOO6xyR1SmUKhzNCpmQajslM57LHM/ZKZj2S9YOqfcZBeepSE9SscyHqlSuY6gZBlCQz9AqroJczHUEM6QnmkUuglHSIrY9FTdWxnJNEWexa1pOivZTdVaBbRFaVEzObexAOiiDngalVOqRyF1N0hUmy9YFZtMhxihZxJQLuzsyMHTEep+yM/JO6oPkFrtzWmSMyyuuHOLwNC8uN8Tuptb+QsOMrzpw/x2u+fAfJlTlLgc7tuhe8ukdbxHE4huFrH6fA8z1z55ayJ+Lwuye3IjqvTNpMjkBFh0yA079VxO2t2XgY4MLnDRriW5dA4Zj1B9FwYYmMpZJS15951sJjUo2loaOaBYj4lXPvFwXcOpgmY7vhdfuDliHkrKTbdLM7DjLCdOJw42/rOdYepXVjhq9rqLa7tfY6cOlcNtKaX309yl0arMa6yl3RkmAMfDcDoRUQlv8A4w9bCL2f2zmmjY3nYOcf1pCGj9VaqeExEv2+ehFTprBQWs14a+xwJjvr8eXquh3e3EmqbSSXig+0R4321DG/vOXnot5JtbYmzvFxGTTt0wkVMuLth8DD+qtDtbeGu2jjbGw0lJILPu48eYdXW+FrC4yuV0qeCjDtVmcDE9PzqXhhItd74fZcPHyE3s22yQDY2yGgxk/1qRpuH21aX8xkMTudg0ZZHod091mUsQYNT4pX6GR37gNAP4lc7uy6KjIgexrHE5SfVn6XcdD93Tou3p6wdV5zpvGVZvqYrLFev4M2Gw2Vda3mk9384nRUcDSANFTWgR62P2f4kLGo6vxAA+fYDMlPX18bopGk5nO/O40XKwkKap9ZJdpfp73/ADbR/e3C5RKnN1MvB7mq2dWOJlYXXLHmxOpa/wAQv63HoFllx6rnt26y/EDs3uecR64ThAHaw+a369JTzKCzu7sbrR/aFBBS6ckN0FLoIJDdBBRBJFLoKIJIhdS6CCSK2PRU3VseiaIs9jPfOB3VLqgnTJVIK5yZSoJBuohdG6Uch0XMR1E1ESzA50NyWFuZa0m+Et5gdQunQewHIgEKqrRhWjlmtAu1saEb5Qc3WPcPb+IVM2+UPJxJ+6x7j8gt1JsmF2rEG7Eh+ysC6Jw6fEM7XBHHV20n1F2tpsTT/fANZ54cyfktbHuNG+5cHBxz8Hga3sGm+S9GFFC3RoJTYR0HwXSoZMMrU/cqqU3W/XbyPOWezZl7tkmHkGfjZZkPs0i/tHTP7FwA+QXdo3VrxVR8RFg6S4HM0m6cUH5qFjT1tid+sblWS7Pf0XRXUVTqSerLepilZHHVNASCHNuDqCLhYLKOWL8zJIwcm/nI/RrtPQrviwHUD4Kt1Kw5Fo+CHKMlaSuiOqcXeLOd2PW1YbU4uG5zYHGOzXtu7GwG+Z+qXaLG4VZNk4hoOuAEH9Ykn4WXVwNEZzHgILS62bQftdQNb9s+quczCSDqPh5jsldCllTUFoRGUs7i5b/Pn3NRsfYvBAJ5aBbe6Cl1Ddy6MUlZBUughdQNYN1LoKIJIohdBBIboKIXQSG6CCiCSK2PRVK2PRNHcSexagiorCsCCKlkEkRUAQe8BBAxNsyqXzX7BVueTqoq3K5YocxlLpbo3SjGFttkroHCAkS5FtjhORuRda6upasxNEbpMfGJecYYeEbi4w8uYHdberpGygNcXCxDhhOE4hofTX0WOdjM1xyjrZ5FxnYG2trnVWRkkiicG3+TI2ax7YoxIXF4HixHE7XmeqyVTTQ4G4bk5k3NzqSbeQ0HYK26R7liVkFRC6l1AwU75SQwEDwAtB5lvIHsM7earupdSm1sK4p2b4BUQQUDWGuhdBS6ADdBC6l0E2DdC6Cl0EkUUUQBFFFEEkVseiqVseiaO5XPYtURUVhUBRRFBIkklvNY5KebUpFXJlsFoRRRRKOS6iiiCAqXQUQAbqXQUQAbqXQUQAbqXQUQAbqXQUQAUFFEAS6iiiCSLRbX3vgppGREOke8lpEZY4xOxYQ2S5GAnUds1vF4/vZ/1lb/AJo/2rRQhGTtIy4mpKmk480egs3vabWp5zcAg4qexB0IPE0PJR294BANLU3On5jt/ifeH83XkTufqnl0Z+j/AOzlt+mpidbPmen1PtDgjdhfDODa/wDYnLzDyORVX9JtL/dVHwj/AOa80amR9LTJ62R6T/SbS/3VR8I/+asb7UKUD81UfCP/AJrzJRCw1NEOpJn/2Q=="/>
          <p:cNvSpPr>
            <a:spLocks noChangeAspect="1" noChangeArrowheads="1"/>
          </p:cNvSpPr>
          <p:nvPr/>
        </p:nvSpPr>
        <p:spPr bwMode="auto">
          <a:xfrm>
            <a:off x="7938" y="-752475"/>
            <a:ext cx="1943100" cy="15525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40" name="Picture 16" descr="http://www.parisnajd.com/backgd/data/media/48/OlympicQQ_Archery.jpg">
            <a:hlinkClick r:id="rId11"/>
          </p:cNvPr>
          <p:cNvPicPr>
            <a:picLocks noChangeAspect="1" noChangeArrowheads="1"/>
          </p:cNvPicPr>
          <p:nvPr/>
        </p:nvPicPr>
        <p:blipFill>
          <a:blip r:embed="rId12" cstate="print"/>
          <a:srcRect/>
          <a:stretch>
            <a:fillRect/>
          </a:stretch>
        </p:blipFill>
        <p:spPr bwMode="auto">
          <a:xfrm>
            <a:off x="2428860" y="4286256"/>
            <a:ext cx="2157860" cy="1728383"/>
          </a:xfrm>
          <a:prstGeom prst="rect">
            <a:avLst/>
          </a:prstGeom>
          <a:noFill/>
        </p:spPr>
      </p:pic>
      <p:pic>
        <p:nvPicPr>
          <p:cNvPr id="13" name="MS900074277[1].mid">
            <a:hlinkClick r:id="" action="ppaction://media"/>
          </p:cNvPr>
          <p:cNvPicPr>
            <a:picLocks noRot="1" noChangeAspect="1"/>
          </p:cNvPicPr>
          <p:nvPr>
            <a:audioFile r:link="rId1"/>
          </p:nvPr>
        </p:nvPicPr>
        <p:blipFill>
          <a:blip r:embed="rId13" cstate="print"/>
          <a:stretch>
            <a:fillRect/>
          </a:stretch>
        </p:blipFill>
        <p:spPr>
          <a:xfrm>
            <a:off x="500034" y="4929198"/>
            <a:ext cx="304800" cy="304800"/>
          </a:xfrm>
          <a:prstGeom prst="rect">
            <a:avLst/>
          </a:prstGeom>
        </p:spPr>
      </p:pic>
      <p:sp>
        <p:nvSpPr>
          <p:cNvPr id="14" name="חץ ימינה 13"/>
          <p:cNvSpPr/>
          <p:nvPr/>
        </p:nvSpPr>
        <p:spPr>
          <a:xfrm>
            <a:off x="214282" y="5643578"/>
            <a:ext cx="1643074" cy="7858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AE" sz="2400" b="1" dirty="0" smtClean="0">
                <a:hlinkClick r:id="" action="ppaction://hlinkshowjump?jump=nextslide"/>
              </a:rPr>
              <a:t>النهاية</a:t>
            </a:r>
            <a:endParaRPr lang="he-IL"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6914" fill="hold"/>
                                        <p:tgtEl>
                                          <p:spTgt spid="1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3"/>
                </p:tgtEl>
              </p:cMediaNode>
            </p:audi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26000"/>
            <a:lum/>
          </a:blip>
          <a:srcRect/>
          <a:stretch>
            <a:fillRect/>
          </a:stretch>
        </a:blipFill>
        <a:effectLst/>
      </p:bgPr>
    </p:bg>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normAutofit/>
          </a:bodyPr>
          <a:lstStyle/>
          <a:p>
            <a:pPr algn="ctr">
              <a:buNone/>
            </a:pPr>
            <a:r>
              <a:rPr lang="ar-SA" sz="8000" b="1" dirty="0" smtClean="0">
                <a:solidFill>
                  <a:srgbClr val="FF0000"/>
                </a:solidFill>
                <a:latin typeface="Traditional Arabic" pitchFamily="18" charset="-78"/>
                <a:cs typeface="Traditional Arabic" pitchFamily="18" charset="-78"/>
              </a:rPr>
              <a:t>شكرًا </a:t>
            </a:r>
            <a:r>
              <a:rPr lang="ar-SA" sz="8000" b="1" dirty="0" err="1" smtClean="0">
                <a:solidFill>
                  <a:srgbClr val="FF0000"/>
                </a:solidFill>
                <a:latin typeface="Traditional Arabic" pitchFamily="18" charset="-78"/>
                <a:cs typeface="Traditional Arabic" pitchFamily="18" charset="-78"/>
              </a:rPr>
              <a:t>لك</a:t>
            </a:r>
            <a:r>
              <a:rPr lang="ar-SA" sz="8000" b="1" dirty="0" smtClean="0">
                <a:solidFill>
                  <a:srgbClr val="FF0000"/>
                </a:solidFill>
                <a:latin typeface="Traditional Arabic" pitchFamily="18" charset="-78"/>
                <a:cs typeface="Traditional Arabic" pitchFamily="18" charset="-78"/>
              </a:rPr>
              <a:t> على حسن المشاركة</a:t>
            </a:r>
            <a:endParaRPr lang="en-US" sz="8000" b="1" dirty="0">
              <a:solidFill>
                <a:srgbClr val="FF0000"/>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57158" y="785794"/>
            <a:ext cx="8329642" cy="3643338"/>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t/>
            </a:r>
            <a:b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br>
            <a:r>
              <a:rPr lang="ar-SA"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sym typeface="Wingdings" pitchFamily="2" charset="2"/>
                <a:hlinkClick r:id="rId2" action="ppaction://hlinksldjump"/>
              </a:rPr>
              <a:t></a:t>
            </a:r>
            <a:r>
              <a:rPr lang="ar-SA"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t/>
            </a:r>
            <a:br>
              <a:rPr lang="ar-SA"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br>
            <a:r>
              <a:rPr lang="ar-SA"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t/>
            </a:r>
            <a:br>
              <a:rPr lang="ar-SA"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br>
            <a:r>
              <a:rPr lang="ar-SA"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t>حاول مرة أخرى !!</a:t>
            </a:r>
            <a:endParaRPr 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57158" y="785794"/>
            <a:ext cx="8329642" cy="3643338"/>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t/>
            </a:r>
            <a:b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br>
            <a:r>
              <a:rPr lang="ar-SA"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sym typeface="Wingdings" pitchFamily="2" charset="2"/>
                <a:hlinkClick r:id="rId2" action="ppaction://hlinksldjump"/>
              </a:rPr>
              <a:t></a:t>
            </a:r>
            <a:r>
              <a:rPr lang="ar-SA"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t/>
            </a:r>
            <a:br>
              <a:rPr lang="ar-SA"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br>
            <a:r>
              <a:rPr lang="ar-SA"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t/>
            </a:r>
            <a:br>
              <a:rPr lang="ar-SA"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br>
            <a:r>
              <a:rPr lang="ar-SA"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t>حاول مرة أخرى !!</a:t>
            </a:r>
            <a:endParaRPr 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57158" y="785794"/>
            <a:ext cx="8329642" cy="3643338"/>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t/>
            </a:r>
            <a:b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br>
            <a:r>
              <a:rPr lang="ar-SA"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sym typeface="Wingdings" pitchFamily="2" charset="2"/>
                <a:hlinkClick r:id="rId2" action="ppaction://hlinksldjump"/>
              </a:rPr>
              <a:t></a:t>
            </a:r>
            <a:r>
              <a:rPr lang="ar-SA"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t/>
            </a:r>
            <a:br>
              <a:rPr lang="ar-SA"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br>
            <a:r>
              <a:rPr lang="ar-SA"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t/>
            </a:r>
            <a:br>
              <a:rPr lang="ar-SA"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br>
            <a:r>
              <a:rPr lang="ar-SA"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t>حاول مرة أخرى !!</a:t>
            </a:r>
            <a:endParaRPr 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1643042" y="357166"/>
            <a:ext cx="5572164"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AE"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raditional Arabic" pitchFamily="18" charset="-78"/>
                <a:cs typeface="Traditional Arabic" pitchFamily="18" charset="-78"/>
              </a:rPr>
              <a:t>أهداف المحطة</a:t>
            </a:r>
            <a:endParaRPr lang="he-I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raditional Arabic" pitchFamily="18" charset="-78"/>
            </a:endParaRPr>
          </a:p>
        </p:txBody>
      </p:sp>
      <p:pic>
        <p:nvPicPr>
          <p:cNvPr id="9" name="תמונה 8" descr="soccer-mickeymouse.gif">
            <a:hlinkClick r:id="rId2"/>
          </p:cNvPr>
          <p:cNvPicPr/>
          <p:nvPr/>
        </p:nvPicPr>
        <p:blipFill>
          <a:blip r:embed="rId3" cstate="print"/>
          <a:srcRect/>
          <a:stretch>
            <a:fillRect/>
          </a:stretch>
        </p:blipFill>
        <p:spPr bwMode="auto">
          <a:xfrm>
            <a:off x="500034" y="357166"/>
            <a:ext cx="1328739" cy="1500198"/>
          </a:xfrm>
          <a:prstGeom prst="rect">
            <a:avLst/>
          </a:prstGeom>
          <a:noFill/>
          <a:ln w="9525">
            <a:noFill/>
            <a:miter lim="800000"/>
            <a:headEnd/>
            <a:tailEnd/>
          </a:ln>
        </p:spPr>
      </p:pic>
      <p:sp>
        <p:nvSpPr>
          <p:cNvPr id="7" name="מלבן 6"/>
          <p:cNvSpPr/>
          <p:nvPr/>
        </p:nvSpPr>
        <p:spPr>
          <a:xfrm>
            <a:off x="-13644690" y="7665846"/>
            <a:ext cx="3857652" cy="47459146"/>
          </a:xfrm>
          <a:prstGeom prst="rect">
            <a:avLst/>
          </a:prstGeom>
          <a:noFill/>
        </p:spPr>
        <p:txBody>
          <a:bodyPr wrap="square" lIns="91440" tIns="45720" rIns="91440" bIns="45720">
            <a:spAutoFit/>
          </a:bodyPr>
          <a:lstStyle/>
          <a:p>
            <a:pPr lvl="0"/>
            <a:r>
              <a:rPr lang="ar-SA" sz="5400" dirty="0" smtClean="0"/>
              <a:t>أن يعدد الطالب أنواع الرياضة التي يعرفها.</a:t>
            </a:r>
            <a:endParaRPr lang="en-US" sz="5400" dirty="0" smtClean="0"/>
          </a:p>
          <a:p>
            <a:pPr lvl="0"/>
            <a:r>
              <a:rPr lang="ar-SA" sz="5400" dirty="0" smtClean="0"/>
              <a:t>أن يحدد الطالب موقفه من استخدام الحاسوب قبل التطرق للفعاليات الموجودة داخله.</a:t>
            </a:r>
            <a:endParaRPr lang="en-US" sz="5400" dirty="0" smtClean="0"/>
          </a:p>
          <a:p>
            <a:pPr lvl="0"/>
            <a:r>
              <a:rPr lang="ar-SA" sz="5400" dirty="0" smtClean="0"/>
              <a:t>أن يشرح الطالب عن أهمية الرياضة.</a:t>
            </a:r>
            <a:endParaRPr lang="en-US" sz="5400" dirty="0" smtClean="0"/>
          </a:p>
          <a:p>
            <a:pPr lvl="0"/>
            <a:r>
              <a:rPr lang="ar-SA" sz="5400" dirty="0" smtClean="0"/>
              <a:t>أن يوضح الطالب ما هي فوائد الرياضة.</a:t>
            </a:r>
            <a:endParaRPr lang="en-US" sz="5400" dirty="0" smtClean="0"/>
          </a:p>
          <a:p>
            <a:pPr lvl="0"/>
            <a:r>
              <a:rPr lang="ar-SA" sz="5400" dirty="0" smtClean="0"/>
              <a:t>أن يشير الطالب </a:t>
            </a:r>
            <a:r>
              <a:rPr lang="ar-SA" sz="5400" dirty="0" err="1" smtClean="0"/>
              <a:t>الى</a:t>
            </a:r>
            <a:r>
              <a:rPr lang="ar-SA" sz="5400" dirty="0" smtClean="0"/>
              <a:t> أنواع الرياضة الموجودة في الحديث "عَلِّموا أولادَكم السِّباحَةَ والرِّمايَةَ ورُكوبَ الخَيل"</a:t>
            </a:r>
            <a:endParaRPr lang="en-US" sz="5400" dirty="0" smtClean="0"/>
          </a:p>
          <a:p>
            <a:pPr lvl="0"/>
            <a:r>
              <a:rPr lang="ar-SA" sz="5400" dirty="0" smtClean="0"/>
              <a:t>أن يميز الطالب بين عمليات الرياضة المختلفة.</a:t>
            </a:r>
            <a:endParaRPr lang="en-US" sz="5400" dirty="0" smtClean="0"/>
          </a:p>
          <a:p>
            <a:pPr lvl="0"/>
            <a:r>
              <a:rPr lang="ar-SA" sz="5400" dirty="0" smtClean="0"/>
              <a:t>أن يستخرج الطالب أنواع الرياضة الموجودة في النص " الرياضة صحة وسعادة".</a:t>
            </a:r>
            <a:endParaRPr lang="en-US" sz="5400" dirty="0" smtClean="0"/>
          </a:p>
          <a:p>
            <a:pPr lvl="0"/>
            <a:r>
              <a:rPr lang="ar-SA" sz="5400" dirty="0" smtClean="0"/>
              <a:t>أن يتقن الطالب استخدام الحاسوب وذلك من خلال الفعاليات </a:t>
            </a:r>
            <a:r>
              <a:rPr lang="ar-AE" sz="5400" dirty="0" smtClean="0"/>
              <a:t>الموجودة</a:t>
            </a:r>
            <a:r>
              <a:rPr lang="ar-SA" sz="5400" dirty="0" smtClean="0"/>
              <a:t> في داخله.</a:t>
            </a:r>
            <a:endParaRPr lang="en-US" sz="5400" dirty="0" smtClean="0"/>
          </a:p>
          <a:p>
            <a:pPr lvl="0"/>
            <a:r>
              <a:rPr lang="ar-SA" sz="5400" dirty="0" smtClean="0"/>
              <a:t>أن يختار الطالب </a:t>
            </a:r>
            <a:r>
              <a:rPr lang="ar-SA" sz="5400" dirty="0" err="1" smtClean="0"/>
              <a:t>الاجابة</a:t>
            </a:r>
            <a:r>
              <a:rPr lang="ar-SA" sz="5400" dirty="0" smtClean="0"/>
              <a:t> الصحيحة في كل سؤال من </a:t>
            </a:r>
            <a:r>
              <a:rPr lang="ar-SA" sz="5400" dirty="0" err="1" smtClean="0"/>
              <a:t>الاسئلة</a:t>
            </a:r>
            <a:r>
              <a:rPr lang="ar-SA" sz="5400" dirty="0" smtClean="0"/>
              <a:t> المرافقة للنص "الرياضة صحة وسعادة".</a:t>
            </a:r>
            <a:endParaRPr lang="en-US" sz="5400" dirty="0" smtClean="0"/>
          </a:p>
          <a:p>
            <a:pPr lvl="0"/>
            <a:r>
              <a:rPr lang="ar-SA" sz="5400" dirty="0" smtClean="0"/>
              <a:t>أن يختار الطالب نوع الرياضة المفضلة بالنسبة </a:t>
            </a:r>
            <a:r>
              <a:rPr lang="ar-SA" sz="5400" dirty="0" err="1" smtClean="0"/>
              <a:t>اليه</a:t>
            </a:r>
            <a:r>
              <a:rPr lang="ar-SA" sz="5400" dirty="0" smtClean="0"/>
              <a:t>.</a:t>
            </a:r>
            <a:endParaRPr lang="en-US" sz="5400" dirty="0" smtClean="0"/>
          </a:p>
          <a:p>
            <a:pPr lvl="0"/>
            <a:r>
              <a:rPr lang="ar-SA" sz="5400" dirty="0" smtClean="0"/>
              <a:t>أن يقارن الطالب بين طريقة التعليم من خلال الحاسوب وبين طريقة التعليم التقليدية.</a:t>
            </a:r>
            <a:endParaRPr lang="en-US" sz="5400" dirty="0" smtClean="0"/>
          </a:p>
          <a:p>
            <a:pPr algn="ctr"/>
            <a:endParaRPr lang="he-IL"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1" name="TextBox 10"/>
          <p:cNvSpPr txBox="1"/>
          <p:nvPr/>
        </p:nvSpPr>
        <p:spPr>
          <a:xfrm>
            <a:off x="857224" y="1214422"/>
            <a:ext cx="7858180" cy="5570756"/>
          </a:xfrm>
          <a:prstGeom prst="rect">
            <a:avLst/>
          </a:prstGeom>
          <a:noFill/>
        </p:spPr>
        <p:txBody>
          <a:bodyPr wrap="square" rtlCol="1">
            <a:spAutoFit/>
          </a:bodyPr>
          <a:lstStyle/>
          <a:p>
            <a:pPr lvl="0" algn="justLow" eaLnBrk="0" fontAlgn="base" hangingPunct="0">
              <a:spcBef>
                <a:spcPct val="0"/>
              </a:spcBef>
              <a:spcAft>
                <a:spcPct val="0"/>
              </a:spcAft>
            </a:pPr>
            <a:r>
              <a:rPr lang="ar-SA" sz="2800" b="1" dirty="0" smtClean="0">
                <a:solidFill>
                  <a:schemeClr val="accent2"/>
                </a:solidFill>
                <a:latin typeface="Traditional Arabic" pitchFamily="18" charset="-78"/>
                <a:ea typeface="Calibri" pitchFamily="34" charset="0"/>
                <a:cs typeface="Traditional Arabic" pitchFamily="18" charset="-78"/>
              </a:rPr>
              <a:t>أهداف تعليمية</a:t>
            </a:r>
            <a:r>
              <a:rPr lang="ar-SA" sz="2800" b="1" dirty="0" smtClean="0">
                <a:solidFill>
                  <a:schemeClr val="accent2"/>
                </a:solidFill>
                <a:latin typeface="Traditional Arabic" pitchFamily="18" charset="-78"/>
                <a:ea typeface="Calibri" pitchFamily="34" charset="0"/>
                <a:cs typeface="Traditional Arabic" pitchFamily="18" charset="-78"/>
              </a:rPr>
              <a:t>:.</a:t>
            </a:r>
            <a:endParaRPr lang="en-US" sz="2800" b="1" dirty="0" smtClean="0">
              <a:solidFill>
                <a:schemeClr val="accent2"/>
              </a:solidFill>
              <a:latin typeface="Traditional Arabic" pitchFamily="18" charset="-78"/>
              <a:cs typeface="Traditional Arabic" pitchFamily="18" charset="-78"/>
            </a:endParaRPr>
          </a:p>
          <a:p>
            <a:pPr algn="justLow" eaLnBrk="0" fontAlgn="base" hangingPunct="0">
              <a:spcBef>
                <a:spcPct val="0"/>
              </a:spcBef>
              <a:spcAft>
                <a:spcPct val="0"/>
              </a:spcAft>
              <a:buFontTx/>
              <a:buChar char="•"/>
            </a:pPr>
            <a:r>
              <a:rPr lang="ar-SA" sz="2800" b="1" dirty="0" smtClean="0">
                <a:solidFill>
                  <a:srgbClr val="302D1C"/>
                </a:solidFill>
                <a:latin typeface="Traditional Arabic" pitchFamily="18" charset="-78"/>
                <a:ea typeface="Calibri" pitchFamily="34" charset="0"/>
                <a:cs typeface="Traditional Arabic" pitchFamily="18" charset="-78"/>
              </a:rPr>
              <a:t>أن يتعرف الطالب إلى أهمية الرياضة. </a:t>
            </a:r>
          </a:p>
          <a:p>
            <a:pPr algn="justLow" eaLnBrk="0" fontAlgn="base" hangingPunct="0">
              <a:spcBef>
                <a:spcPct val="0"/>
              </a:spcBef>
              <a:spcAft>
                <a:spcPct val="0"/>
              </a:spcAft>
              <a:buFontTx/>
              <a:buChar char="•"/>
            </a:pPr>
            <a:r>
              <a:rPr lang="ar-SA" sz="2800" b="1" dirty="0" smtClean="0">
                <a:solidFill>
                  <a:srgbClr val="302D1C"/>
                </a:solidFill>
                <a:latin typeface="Traditional Arabic" pitchFamily="18" charset="-78"/>
                <a:ea typeface="Calibri" pitchFamily="34" charset="0"/>
                <a:cs typeface="Traditional Arabic" pitchFamily="18" charset="-78"/>
              </a:rPr>
              <a:t>أن يتعرف الطالب إلى أنواع الرياضة الموجودة في النص " الرياضة صحة وسعادة".</a:t>
            </a:r>
            <a:endParaRPr lang="en-US" sz="2800" b="1" dirty="0" smtClean="0">
              <a:solidFill>
                <a:srgbClr val="302D1C"/>
              </a:solidFill>
              <a:latin typeface="Traditional Arabic" pitchFamily="18" charset="-78"/>
              <a:cs typeface="Traditional Arabic" pitchFamily="18" charset="-78"/>
            </a:endParaRPr>
          </a:p>
          <a:p>
            <a:pPr lvl="0" algn="justLow" eaLnBrk="0" fontAlgn="base" hangingPunct="0">
              <a:spcBef>
                <a:spcPct val="0"/>
              </a:spcBef>
              <a:spcAft>
                <a:spcPct val="0"/>
              </a:spcAft>
              <a:buFontTx/>
              <a:buChar char="•"/>
            </a:pPr>
            <a:r>
              <a:rPr lang="ar-SA" sz="2800" b="1" dirty="0" smtClean="0">
                <a:solidFill>
                  <a:srgbClr val="302D1C"/>
                </a:solidFill>
                <a:latin typeface="Traditional Arabic" pitchFamily="18" charset="-78"/>
                <a:ea typeface="Calibri" pitchFamily="34" charset="0"/>
                <a:cs typeface="Traditional Arabic" pitchFamily="18" charset="-78"/>
              </a:rPr>
              <a:t>أن يوضح الطالب ما هي فوائد الرياضة.</a:t>
            </a:r>
            <a:endParaRPr lang="en-US" sz="2800" b="1" dirty="0" smtClean="0">
              <a:solidFill>
                <a:srgbClr val="302D1C"/>
              </a:solidFill>
              <a:latin typeface="Traditional Arabic" pitchFamily="18" charset="-78"/>
              <a:cs typeface="Traditional Arabic" pitchFamily="18" charset="-78"/>
            </a:endParaRPr>
          </a:p>
          <a:p>
            <a:pPr lvl="0" algn="justLow" eaLnBrk="0" fontAlgn="base" hangingPunct="0">
              <a:spcBef>
                <a:spcPct val="0"/>
              </a:spcBef>
              <a:spcAft>
                <a:spcPct val="0"/>
              </a:spcAft>
              <a:buFontTx/>
              <a:buChar char="•"/>
            </a:pPr>
            <a:r>
              <a:rPr lang="ar-SA" sz="2800" b="1" dirty="0" smtClean="0">
                <a:solidFill>
                  <a:srgbClr val="302D1C"/>
                </a:solidFill>
                <a:latin typeface="Traditional Arabic" pitchFamily="18" charset="-78"/>
                <a:ea typeface="Calibri" pitchFamily="34" charset="0"/>
                <a:cs typeface="Traditional Arabic" pitchFamily="18" charset="-78"/>
              </a:rPr>
              <a:t>أن يميز الطالب بين عمليات الرياضة المختلفة.</a:t>
            </a:r>
            <a:endParaRPr lang="en-US" sz="2800" b="1" dirty="0" smtClean="0">
              <a:solidFill>
                <a:srgbClr val="302D1C"/>
              </a:solidFill>
              <a:latin typeface="Traditional Arabic" pitchFamily="18" charset="-78"/>
              <a:cs typeface="Traditional Arabic" pitchFamily="18" charset="-78"/>
            </a:endParaRPr>
          </a:p>
          <a:p>
            <a:pPr lvl="0" algn="justLow" eaLnBrk="0" fontAlgn="base" hangingPunct="0">
              <a:spcBef>
                <a:spcPct val="0"/>
              </a:spcBef>
              <a:spcAft>
                <a:spcPct val="0"/>
              </a:spcAft>
              <a:buFontTx/>
              <a:buChar char="•"/>
            </a:pPr>
            <a:r>
              <a:rPr lang="ar-SA" sz="2800" b="1" dirty="0" smtClean="0">
                <a:solidFill>
                  <a:srgbClr val="302D1C"/>
                </a:solidFill>
                <a:latin typeface="Traditional Arabic" pitchFamily="18" charset="-78"/>
                <a:ea typeface="Calibri" pitchFamily="34" charset="0"/>
                <a:cs typeface="Traditional Arabic" pitchFamily="18" charset="-78"/>
              </a:rPr>
              <a:t>أن </a:t>
            </a:r>
            <a:r>
              <a:rPr lang="ar-SA" sz="2800" b="1" dirty="0" smtClean="0">
                <a:solidFill>
                  <a:srgbClr val="302D1C"/>
                </a:solidFill>
                <a:latin typeface="Traditional Arabic" pitchFamily="18" charset="-78"/>
                <a:ea typeface="Calibri" pitchFamily="34" charset="0"/>
                <a:cs typeface="Traditional Arabic" pitchFamily="18" charset="-78"/>
              </a:rPr>
              <a:t>يختار الطالب نوع الرياضة المفضلة بالنسبة له.</a:t>
            </a:r>
            <a:endParaRPr lang="en-US" sz="2800" b="1" dirty="0" smtClean="0">
              <a:solidFill>
                <a:srgbClr val="302D1C"/>
              </a:solidFill>
              <a:latin typeface="Traditional Arabic" pitchFamily="18" charset="-78"/>
              <a:cs typeface="Traditional Arabic" pitchFamily="18" charset="-78"/>
            </a:endParaRPr>
          </a:p>
          <a:p>
            <a:pPr lvl="0" algn="justLow" eaLnBrk="0" fontAlgn="base" hangingPunct="0">
              <a:spcBef>
                <a:spcPct val="0"/>
              </a:spcBef>
              <a:spcAft>
                <a:spcPct val="0"/>
              </a:spcAft>
              <a:buFontTx/>
              <a:buChar char="•"/>
            </a:pPr>
            <a:r>
              <a:rPr lang="ar-SA" sz="2800" b="1" dirty="0" smtClean="0">
                <a:solidFill>
                  <a:srgbClr val="302D1C"/>
                </a:solidFill>
                <a:latin typeface="Traditional Arabic" pitchFamily="18" charset="-78"/>
                <a:ea typeface="Calibri" pitchFamily="34" charset="0"/>
                <a:cs typeface="Traditional Arabic" pitchFamily="18" charset="-78"/>
              </a:rPr>
              <a:t>أن يقيم الطالب التعلم </a:t>
            </a:r>
            <a:r>
              <a:rPr lang="ar-SA" sz="2800" b="1" dirty="0" err="1" smtClean="0">
                <a:solidFill>
                  <a:srgbClr val="302D1C"/>
                </a:solidFill>
                <a:latin typeface="Traditional Arabic" pitchFamily="18" charset="-78"/>
                <a:ea typeface="Calibri" pitchFamily="34" charset="0"/>
                <a:cs typeface="Traditional Arabic" pitchFamily="18" charset="-78"/>
              </a:rPr>
              <a:t>المحوسب</a:t>
            </a:r>
            <a:r>
              <a:rPr lang="ar-SA" sz="2800" b="1" dirty="0" smtClean="0">
                <a:solidFill>
                  <a:srgbClr val="302D1C"/>
                </a:solidFill>
                <a:latin typeface="Traditional Arabic" pitchFamily="18" charset="-78"/>
                <a:ea typeface="Calibri" pitchFamily="34" charset="0"/>
                <a:cs typeface="Traditional Arabic" pitchFamily="18" charset="-78"/>
              </a:rPr>
              <a:t>. </a:t>
            </a:r>
          </a:p>
          <a:p>
            <a:pPr lvl="0" algn="justLow" eaLnBrk="0" fontAlgn="base" hangingPunct="0">
              <a:spcBef>
                <a:spcPct val="0"/>
              </a:spcBef>
              <a:spcAft>
                <a:spcPct val="0"/>
              </a:spcAft>
            </a:pPr>
            <a:endParaRPr lang="ar-SA" sz="2800" b="1" dirty="0" smtClean="0">
              <a:solidFill>
                <a:srgbClr val="302D1C"/>
              </a:solidFill>
              <a:latin typeface="Traditional Arabic" pitchFamily="18" charset="-78"/>
              <a:ea typeface="Calibri" pitchFamily="34" charset="0"/>
              <a:cs typeface="Traditional Arabic" pitchFamily="18" charset="-78"/>
            </a:endParaRPr>
          </a:p>
          <a:p>
            <a:pPr lvl="0" algn="justLow" eaLnBrk="0" fontAlgn="base" hangingPunct="0">
              <a:spcBef>
                <a:spcPct val="0"/>
              </a:spcBef>
              <a:spcAft>
                <a:spcPct val="0"/>
              </a:spcAft>
            </a:pPr>
            <a:r>
              <a:rPr lang="ar-SA" sz="2800" b="1" dirty="0" smtClean="0">
                <a:solidFill>
                  <a:schemeClr val="accent2"/>
                </a:solidFill>
                <a:latin typeface="Traditional Arabic" pitchFamily="18" charset="-78"/>
                <a:cs typeface="Traditional Arabic" pitchFamily="18" charset="-78"/>
              </a:rPr>
              <a:t>أهداف تربوية</a:t>
            </a:r>
            <a:r>
              <a:rPr lang="ar-SA" sz="2800" b="1" dirty="0" smtClean="0">
                <a:solidFill>
                  <a:schemeClr val="accent2"/>
                </a:solidFill>
                <a:latin typeface="Traditional Arabic" pitchFamily="18" charset="-78"/>
                <a:cs typeface="Traditional Arabic" pitchFamily="18" charset="-78"/>
              </a:rPr>
              <a:t>:</a:t>
            </a:r>
          </a:p>
          <a:p>
            <a:pPr lvl="0" algn="justLow" eaLnBrk="0" fontAlgn="base" hangingPunct="0">
              <a:spcBef>
                <a:spcPct val="0"/>
              </a:spcBef>
              <a:spcAft>
                <a:spcPct val="0"/>
              </a:spcAft>
              <a:buFont typeface="Arial" pitchFamily="34" charset="0"/>
              <a:buChar char="•"/>
            </a:pPr>
            <a:r>
              <a:rPr lang="ar-SA" sz="2800" b="1" dirty="0" smtClean="0">
                <a:solidFill>
                  <a:srgbClr val="302D1C"/>
                </a:solidFill>
                <a:latin typeface="Traditional Arabic" pitchFamily="18" charset="-78"/>
                <a:cs typeface="Traditional Arabic" pitchFamily="18" charset="-78"/>
              </a:rPr>
              <a:t>أن </a:t>
            </a:r>
            <a:r>
              <a:rPr lang="ar-SA" sz="2800" b="1" dirty="0" err="1" smtClean="0">
                <a:solidFill>
                  <a:srgbClr val="302D1C"/>
                </a:solidFill>
                <a:latin typeface="Traditional Arabic" pitchFamily="18" charset="-78"/>
                <a:cs typeface="Traditional Arabic" pitchFamily="18" charset="-78"/>
              </a:rPr>
              <a:t>يذوت</a:t>
            </a:r>
            <a:r>
              <a:rPr lang="ar-SA" sz="2800" b="1" dirty="0" smtClean="0">
                <a:solidFill>
                  <a:srgbClr val="302D1C"/>
                </a:solidFill>
                <a:latin typeface="Traditional Arabic" pitchFamily="18" charset="-78"/>
                <a:cs typeface="Traditional Arabic" pitchFamily="18" charset="-78"/>
              </a:rPr>
              <a:t> التلميذ قيمة التربية البدنية في الحفاظ على صحة </a:t>
            </a:r>
            <a:r>
              <a:rPr lang="ar-SA" sz="2800" b="1" dirty="0" err="1" smtClean="0">
                <a:solidFill>
                  <a:srgbClr val="302D1C"/>
                </a:solidFill>
                <a:latin typeface="Traditional Arabic" pitchFamily="18" charset="-78"/>
                <a:cs typeface="Traditional Arabic" pitchFamily="18" charset="-78"/>
              </a:rPr>
              <a:t>الانسان</a:t>
            </a:r>
            <a:r>
              <a:rPr lang="ar-SA" sz="2800" b="1" dirty="0" smtClean="0">
                <a:solidFill>
                  <a:srgbClr val="302D1C"/>
                </a:solidFill>
                <a:latin typeface="Traditional Arabic" pitchFamily="18" charset="-78"/>
                <a:cs typeface="Traditional Arabic" pitchFamily="18" charset="-78"/>
              </a:rPr>
              <a:t>.</a:t>
            </a:r>
            <a:endParaRPr lang="ar-SA" sz="2800" b="1" dirty="0" smtClean="0">
              <a:solidFill>
                <a:srgbClr val="302D1C"/>
              </a:solidFill>
              <a:latin typeface="Traditional Arabic" pitchFamily="18" charset="-78"/>
              <a:cs typeface="Traditional Arabic" pitchFamily="18" charset="-78"/>
            </a:endParaRPr>
          </a:p>
          <a:p>
            <a:pPr lvl="0" algn="justLow" eaLnBrk="0" fontAlgn="base" hangingPunct="0">
              <a:spcBef>
                <a:spcPct val="0"/>
              </a:spcBef>
              <a:spcAft>
                <a:spcPct val="0"/>
              </a:spcAft>
              <a:buFontTx/>
              <a:buChar char="•"/>
            </a:pPr>
            <a:r>
              <a:rPr lang="ar-SA" sz="2800" b="1" dirty="0" smtClean="0">
                <a:solidFill>
                  <a:srgbClr val="302D1C"/>
                </a:solidFill>
                <a:latin typeface="Traditional Arabic" pitchFamily="18" charset="-78"/>
                <a:cs typeface="Traditional Arabic" pitchFamily="18" charset="-78"/>
              </a:rPr>
              <a:t>أن يدرك التلميذ أهمية الانضباط في </a:t>
            </a:r>
            <a:r>
              <a:rPr lang="ar-SA" sz="2800" b="1" dirty="0" smtClean="0">
                <a:solidFill>
                  <a:srgbClr val="302D1C"/>
                </a:solidFill>
                <a:latin typeface="Traditional Arabic" pitchFamily="18" charset="-78"/>
                <a:cs typeface="Traditional Arabic" pitchFamily="18" charset="-78"/>
              </a:rPr>
              <a:t>تنفيذ التعليمات.</a:t>
            </a:r>
            <a:r>
              <a:rPr lang="ar-SA" sz="2800" b="1" dirty="0" smtClean="0">
                <a:solidFill>
                  <a:srgbClr val="302D1C"/>
                </a:solidFill>
                <a:latin typeface="Traditional Arabic" pitchFamily="18" charset="-78"/>
                <a:cs typeface="Traditional Arabic" pitchFamily="18" charset="-78"/>
              </a:rPr>
              <a:t> </a:t>
            </a:r>
            <a:endParaRPr lang="ar-SA" sz="2800" b="1" dirty="0" smtClean="0">
              <a:solidFill>
                <a:srgbClr val="302D1C"/>
              </a:solidFill>
              <a:latin typeface="Traditional Arabic" pitchFamily="18" charset="-78"/>
              <a:cs typeface="Traditional Arabic" pitchFamily="18" charset="-78"/>
            </a:endParaRPr>
          </a:p>
          <a:p>
            <a:pPr lvl="0" fontAlgn="base">
              <a:spcBef>
                <a:spcPct val="0"/>
              </a:spcBef>
              <a:spcAft>
                <a:spcPct val="0"/>
              </a:spcAft>
              <a:buFontTx/>
              <a:buChar char="•"/>
            </a:pPr>
            <a:endParaRPr lang="ar-SA" sz="2000" b="1" dirty="0" smtClean="0">
              <a:solidFill>
                <a:schemeClr val="accent2">
                  <a:lumMod val="5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57158" y="785794"/>
            <a:ext cx="8329642" cy="3643338"/>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t/>
            </a:r>
            <a:br>
              <a:rPr lang="ar-S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br>
            <a:r>
              <a:rPr lang="ar-SA"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sym typeface="Wingdings" pitchFamily="2" charset="2"/>
                <a:hlinkClick r:id="rId2" action="ppaction://hlinksldjump"/>
              </a:rPr>
              <a:t></a:t>
            </a:r>
            <a:r>
              <a:rPr lang="ar-SA"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t/>
            </a:r>
            <a:br>
              <a:rPr lang="ar-SA"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br>
            <a:r>
              <a:rPr lang="ar-SA"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t/>
            </a:r>
            <a:br>
              <a:rPr lang="ar-SA"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br>
            <a:r>
              <a:rPr lang="ar-SA"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2" action="ppaction://hlinksldjump"/>
              </a:rPr>
              <a:t>حاول مرة أخرى !!</a:t>
            </a:r>
            <a:endParaRPr 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5" name="מלבן 4"/>
          <p:cNvSpPr/>
          <p:nvPr/>
        </p:nvSpPr>
        <p:spPr>
          <a:xfrm>
            <a:off x="6215074" y="4500570"/>
            <a:ext cx="2928958" cy="2357454"/>
          </a:xfrm>
          <a:prstGeom prst="rect">
            <a:avLst/>
          </a:prstGeom>
          <a:blipFill>
            <a:blip r:embed="rId3" cstate="print"/>
            <a:tile tx="0" ty="0" sx="100000" sy="100000" flip="none" algn="tl"/>
          </a:blip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7"/>
          <p:cNvSpPr/>
          <p:nvPr/>
        </p:nvSpPr>
        <p:spPr>
          <a:xfrm>
            <a:off x="3214678" y="4500570"/>
            <a:ext cx="3000396" cy="2357430"/>
          </a:xfrm>
          <a:prstGeom prst="rect">
            <a:avLst/>
          </a:prstGeom>
          <a:blipFill>
            <a:blip r:embed="rId3" cstate="print"/>
            <a:tile tx="0" ty="0" sx="100000" sy="100000" flip="none" algn="tl"/>
          </a:blip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0" y="4500570"/>
            <a:ext cx="3214678" cy="2357430"/>
          </a:xfrm>
          <a:prstGeom prst="rect">
            <a:avLst/>
          </a:prstGeom>
          <a:blipFill>
            <a:blip r:embed="rId3" cstate="print"/>
            <a:tile tx="0" ty="0" sx="100000" sy="100000" flip="none" algn="tl"/>
          </a:blip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p:cNvSpPr/>
          <p:nvPr/>
        </p:nvSpPr>
        <p:spPr>
          <a:xfrm>
            <a:off x="6215074" y="2357454"/>
            <a:ext cx="2928958" cy="2143116"/>
          </a:xfrm>
          <a:prstGeom prst="rect">
            <a:avLst/>
          </a:prstGeom>
          <a:blipFill>
            <a:blip r:embed="rId3" cstate="print"/>
            <a:tile tx="0" ty="0" sx="100000" sy="100000" flip="none" algn="tl"/>
          </a:blip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3214678" y="2357430"/>
            <a:ext cx="3000396" cy="2143116"/>
          </a:xfrm>
          <a:prstGeom prst="rect">
            <a:avLst/>
          </a:prstGeom>
          <a:blipFill>
            <a:blip r:embed="rId3" cstate="print"/>
            <a:tile tx="0" ty="0" sx="100000" sy="100000" flip="none" algn="tl"/>
          </a:blip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0" y="2357430"/>
            <a:ext cx="3214678" cy="2143116"/>
          </a:xfrm>
          <a:prstGeom prst="rect">
            <a:avLst/>
          </a:prstGeom>
          <a:blipFill>
            <a:blip r:embed="rId3" cstate="print"/>
            <a:tile tx="0" ty="0" sx="100000" sy="100000" flip="none" algn="tl"/>
          </a:blip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6215074" y="0"/>
            <a:ext cx="2928926" cy="2357430"/>
          </a:xfrm>
          <a:prstGeom prst="rect">
            <a:avLst/>
          </a:prstGeom>
          <a:blipFill>
            <a:blip r:embed="rId3" cstate="print"/>
            <a:tile tx="0" ty="0" sx="100000" sy="100000" flip="none" algn="tl"/>
          </a:blip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AE" sz="2400" dirty="0" smtClean="0">
              <a:solidFill>
                <a:schemeClr val="tx1"/>
              </a:solidFill>
            </a:endParaRPr>
          </a:p>
        </p:txBody>
      </p:sp>
      <p:sp>
        <p:nvSpPr>
          <p:cNvPr id="15" name="מלבן 14"/>
          <p:cNvSpPr/>
          <p:nvPr/>
        </p:nvSpPr>
        <p:spPr>
          <a:xfrm>
            <a:off x="3214678" y="-24"/>
            <a:ext cx="3000364" cy="2357430"/>
          </a:xfrm>
          <a:prstGeom prst="rect">
            <a:avLst/>
          </a:prstGeom>
          <a:blipFill>
            <a:blip r:embed="rId3" cstate="print"/>
            <a:tile tx="0" ty="0" sx="100000" sy="100000" flip="none" algn="tl"/>
          </a:blip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32" y="-24"/>
            <a:ext cx="3214678" cy="2357430"/>
          </a:xfrm>
          <a:prstGeom prst="rect">
            <a:avLst/>
          </a:prstGeom>
          <a:blipFill>
            <a:blip r:embed="rId3" cstate="print"/>
            <a:tile tx="0" ty="0" sx="100000" sy="100000" flip="none" algn="tl"/>
          </a:blip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xit" presetSubtype="0" accel="100000" fill="hold" grpId="0" nodeType="clickEffect">
                                  <p:stCondLst>
                                    <p:cond delay="0"/>
                                  </p:stCondLst>
                                  <p:childTnLst>
                                    <p:anim calcmode="lin" valueType="num">
                                      <p:cBhvr>
                                        <p:cTn id="6" dur="1000"/>
                                        <p:tgtEl>
                                          <p:spTgt spid="13"/>
                                        </p:tgtEl>
                                        <p:attrNameLst>
                                          <p:attrName>ppt_w</p:attrName>
                                        </p:attrNameLst>
                                      </p:cBhvr>
                                      <p:tavLst>
                                        <p:tav tm="0">
                                          <p:val>
                                            <p:strVal val="ppt_w"/>
                                          </p:val>
                                        </p:tav>
                                        <p:tav tm="100000">
                                          <p:val>
                                            <p:fltVal val="0"/>
                                          </p:val>
                                        </p:tav>
                                      </p:tavLst>
                                    </p:anim>
                                    <p:anim calcmode="lin" valueType="num">
                                      <p:cBhvr>
                                        <p:cTn id="7" dur="1000"/>
                                        <p:tgtEl>
                                          <p:spTgt spid="13"/>
                                        </p:tgtEl>
                                        <p:attrNameLst>
                                          <p:attrName>ppt_h</p:attrName>
                                        </p:attrNameLst>
                                      </p:cBhvr>
                                      <p:tavLst>
                                        <p:tav tm="0">
                                          <p:val>
                                            <p:strVal val="ppt_h"/>
                                          </p:val>
                                        </p:tav>
                                        <p:tav tm="100000">
                                          <p:val>
                                            <p:fltVal val="0"/>
                                          </p:val>
                                        </p:tav>
                                      </p:tavLst>
                                    </p:anim>
                                    <p:anim calcmode="lin" valueType="num">
                                      <p:cBhvr>
                                        <p:cTn id="8" dur="1000"/>
                                        <p:tgtEl>
                                          <p:spTgt spid="13"/>
                                        </p:tgtEl>
                                        <p:attrNameLst>
                                          <p:attrName>style.rotation</p:attrName>
                                        </p:attrNameLst>
                                      </p:cBhvr>
                                      <p:tavLst>
                                        <p:tav tm="0">
                                          <p:val>
                                            <p:fltVal val="0"/>
                                          </p:val>
                                        </p:tav>
                                        <p:tav tm="100000">
                                          <p:val>
                                            <p:fltVal val="360"/>
                                          </p:val>
                                        </p:tav>
                                      </p:tavLst>
                                    </p:anim>
                                    <p:animEffect transition="out" filter="fade">
                                      <p:cBhvr>
                                        <p:cTn id="9" dur="1000"/>
                                        <p:tgtEl>
                                          <p:spTgt spid="13"/>
                                        </p:tgtEl>
                                      </p:cBhvr>
                                    </p:animEffect>
                                    <p:set>
                                      <p:cBhvr>
                                        <p:cTn id="10" dur="1" fill="hold">
                                          <p:stCondLst>
                                            <p:cond delay="999"/>
                                          </p:stCondLst>
                                        </p:cTn>
                                        <p:tgtEl>
                                          <p:spTgt spid="13"/>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49" presetClass="exit" presetSubtype="0" accel="100000" fill="hold" grpId="0" nodeType="clickEffect">
                                  <p:stCondLst>
                                    <p:cond delay="0"/>
                                  </p:stCondLst>
                                  <p:childTnLst>
                                    <p:anim calcmode="lin" valueType="num">
                                      <p:cBhvr>
                                        <p:cTn id="14" dur="1000"/>
                                        <p:tgtEl>
                                          <p:spTgt spid="16"/>
                                        </p:tgtEl>
                                        <p:attrNameLst>
                                          <p:attrName>ppt_w</p:attrName>
                                        </p:attrNameLst>
                                      </p:cBhvr>
                                      <p:tavLst>
                                        <p:tav tm="0">
                                          <p:val>
                                            <p:strVal val="ppt_w"/>
                                          </p:val>
                                        </p:tav>
                                        <p:tav tm="100000">
                                          <p:val>
                                            <p:fltVal val="0"/>
                                          </p:val>
                                        </p:tav>
                                      </p:tavLst>
                                    </p:anim>
                                    <p:anim calcmode="lin" valueType="num">
                                      <p:cBhvr>
                                        <p:cTn id="15" dur="1000"/>
                                        <p:tgtEl>
                                          <p:spTgt spid="16"/>
                                        </p:tgtEl>
                                        <p:attrNameLst>
                                          <p:attrName>ppt_h</p:attrName>
                                        </p:attrNameLst>
                                      </p:cBhvr>
                                      <p:tavLst>
                                        <p:tav tm="0">
                                          <p:val>
                                            <p:strVal val="ppt_h"/>
                                          </p:val>
                                        </p:tav>
                                        <p:tav tm="100000">
                                          <p:val>
                                            <p:fltVal val="0"/>
                                          </p:val>
                                        </p:tav>
                                      </p:tavLst>
                                    </p:anim>
                                    <p:anim calcmode="lin" valueType="num">
                                      <p:cBhvr>
                                        <p:cTn id="16" dur="1000"/>
                                        <p:tgtEl>
                                          <p:spTgt spid="16"/>
                                        </p:tgtEl>
                                        <p:attrNameLst>
                                          <p:attrName>style.rotation</p:attrName>
                                        </p:attrNameLst>
                                      </p:cBhvr>
                                      <p:tavLst>
                                        <p:tav tm="0">
                                          <p:val>
                                            <p:fltVal val="0"/>
                                          </p:val>
                                        </p:tav>
                                        <p:tav tm="100000">
                                          <p:val>
                                            <p:fltVal val="360"/>
                                          </p:val>
                                        </p:tav>
                                      </p:tavLst>
                                    </p:anim>
                                    <p:animEffect transition="out" filter="fade">
                                      <p:cBhvr>
                                        <p:cTn id="17" dur="1000"/>
                                        <p:tgtEl>
                                          <p:spTgt spid="16"/>
                                        </p:tgtEl>
                                      </p:cBhvr>
                                    </p:animEffect>
                                    <p:set>
                                      <p:cBhvr>
                                        <p:cTn id="18" dur="1" fill="hold">
                                          <p:stCondLst>
                                            <p:cond delay="999"/>
                                          </p:stCondLst>
                                        </p:cTn>
                                        <p:tgtEl>
                                          <p:spTgt spid="16"/>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49" presetClass="exit" presetSubtype="0" accel="100000" fill="hold" grpId="0" nodeType="clickEffect">
                                  <p:stCondLst>
                                    <p:cond delay="0"/>
                                  </p:stCondLst>
                                  <p:childTnLst>
                                    <p:anim calcmode="lin" valueType="num">
                                      <p:cBhvr>
                                        <p:cTn id="22" dur="1000"/>
                                        <p:tgtEl>
                                          <p:spTgt spid="14"/>
                                        </p:tgtEl>
                                        <p:attrNameLst>
                                          <p:attrName>ppt_w</p:attrName>
                                        </p:attrNameLst>
                                      </p:cBhvr>
                                      <p:tavLst>
                                        <p:tav tm="0">
                                          <p:val>
                                            <p:strVal val="ppt_w"/>
                                          </p:val>
                                        </p:tav>
                                        <p:tav tm="100000">
                                          <p:val>
                                            <p:fltVal val="0"/>
                                          </p:val>
                                        </p:tav>
                                      </p:tavLst>
                                    </p:anim>
                                    <p:anim calcmode="lin" valueType="num">
                                      <p:cBhvr>
                                        <p:cTn id="23" dur="1000"/>
                                        <p:tgtEl>
                                          <p:spTgt spid="14"/>
                                        </p:tgtEl>
                                        <p:attrNameLst>
                                          <p:attrName>ppt_h</p:attrName>
                                        </p:attrNameLst>
                                      </p:cBhvr>
                                      <p:tavLst>
                                        <p:tav tm="0">
                                          <p:val>
                                            <p:strVal val="ppt_h"/>
                                          </p:val>
                                        </p:tav>
                                        <p:tav tm="100000">
                                          <p:val>
                                            <p:fltVal val="0"/>
                                          </p:val>
                                        </p:tav>
                                      </p:tavLst>
                                    </p:anim>
                                    <p:anim calcmode="lin" valueType="num">
                                      <p:cBhvr>
                                        <p:cTn id="24" dur="1000"/>
                                        <p:tgtEl>
                                          <p:spTgt spid="14"/>
                                        </p:tgtEl>
                                        <p:attrNameLst>
                                          <p:attrName>style.rotation</p:attrName>
                                        </p:attrNameLst>
                                      </p:cBhvr>
                                      <p:tavLst>
                                        <p:tav tm="0">
                                          <p:val>
                                            <p:fltVal val="0"/>
                                          </p:val>
                                        </p:tav>
                                        <p:tav tm="100000">
                                          <p:val>
                                            <p:fltVal val="360"/>
                                          </p:val>
                                        </p:tav>
                                      </p:tavLst>
                                    </p:anim>
                                    <p:animEffect transition="out" filter="fade">
                                      <p:cBhvr>
                                        <p:cTn id="25" dur="1000"/>
                                        <p:tgtEl>
                                          <p:spTgt spid="14"/>
                                        </p:tgtEl>
                                      </p:cBhvr>
                                    </p:animEffect>
                                    <p:set>
                                      <p:cBhvr>
                                        <p:cTn id="26" dur="1" fill="hold">
                                          <p:stCondLst>
                                            <p:cond delay="999"/>
                                          </p:stCondLst>
                                        </p:cTn>
                                        <p:tgtEl>
                                          <p:spTgt spid="1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49" presetClass="exit" presetSubtype="0" accel="100000" fill="hold" grpId="0" nodeType="clickEffect">
                                  <p:stCondLst>
                                    <p:cond delay="0"/>
                                  </p:stCondLst>
                                  <p:childTnLst>
                                    <p:anim calcmode="lin" valueType="num">
                                      <p:cBhvr>
                                        <p:cTn id="30" dur="1000"/>
                                        <p:tgtEl>
                                          <p:spTgt spid="8"/>
                                        </p:tgtEl>
                                        <p:attrNameLst>
                                          <p:attrName>ppt_w</p:attrName>
                                        </p:attrNameLst>
                                      </p:cBhvr>
                                      <p:tavLst>
                                        <p:tav tm="0">
                                          <p:val>
                                            <p:strVal val="ppt_w"/>
                                          </p:val>
                                        </p:tav>
                                        <p:tav tm="100000">
                                          <p:val>
                                            <p:fltVal val="0"/>
                                          </p:val>
                                        </p:tav>
                                      </p:tavLst>
                                    </p:anim>
                                    <p:anim calcmode="lin" valueType="num">
                                      <p:cBhvr>
                                        <p:cTn id="31" dur="1000"/>
                                        <p:tgtEl>
                                          <p:spTgt spid="8"/>
                                        </p:tgtEl>
                                        <p:attrNameLst>
                                          <p:attrName>ppt_h</p:attrName>
                                        </p:attrNameLst>
                                      </p:cBhvr>
                                      <p:tavLst>
                                        <p:tav tm="0">
                                          <p:val>
                                            <p:strVal val="ppt_h"/>
                                          </p:val>
                                        </p:tav>
                                        <p:tav tm="100000">
                                          <p:val>
                                            <p:fltVal val="0"/>
                                          </p:val>
                                        </p:tav>
                                      </p:tavLst>
                                    </p:anim>
                                    <p:anim calcmode="lin" valueType="num">
                                      <p:cBhvr>
                                        <p:cTn id="32" dur="1000"/>
                                        <p:tgtEl>
                                          <p:spTgt spid="8"/>
                                        </p:tgtEl>
                                        <p:attrNameLst>
                                          <p:attrName>style.rotation</p:attrName>
                                        </p:attrNameLst>
                                      </p:cBhvr>
                                      <p:tavLst>
                                        <p:tav tm="0">
                                          <p:val>
                                            <p:fltVal val="0"/>
                                          </p:val>
                                        </p:tav>
                                        <p:tav tm="100000">
                                          <p:val>
                                            <p:fltVal val="360"/>
                                          </p:val>
                                        </p:tav>
                                      </p:tavLst>
                                    </p:anim>
                                    <p:animEffect transition="out" filter="fade">
                                      <p:cBhvr>
                                        <p:cTn id="33" dur="1000"/>
                                        <p:tgtEl>
                                          <p:spTgt spid="8"/>
                                        </p:tgtEl>
                                      </p:cBhvr>
                                    </p:animEffect>
                                    <p:set>
                                      <p:cBhvr>
                                        <p:cTn id="34" dur="1" fill="hold">
                                          <p:stCondLst>
                                            <p:cond delay="999"/>
                                          </p:stCondLst>
                                        </p:cTn>
                                        <p:tgtEl>
                                          <p:spTgt spid="8"/>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49" presetClass="exit" presetSubtype="0" accel="100000" fill="hold" grpId="0" nodeType="clickEffect">
                                  <p:stCondLst>
                                    <p:cond delay="0"/>
                                  </p:stCondLst>
                                  <p:childTnLst>
                                    <p:anim calcmode="lin" valueType="num">
                                      <p:cBhvr>
                                        <p:cTn id="38" dur="1000"/>
                                        <p:tgtEl>
                                          <p:spTgt spid="5"/>
                                        </p:tgtEl>
                                        <p:attrNameLst>
                                          <p:attrName>ppt_w</p:attrName>
                                        </p:attrNameLst>
                                      </p:cBhvr>
                                      <p:tavLst>
                                        <p:tav tm="0">
                                          <p:val>
                                            <p:strVal val="ppt_w"/>
                                          </p:val>
                                        </p:tav>
                                        <p:tav tm="100000">
                                          <p:val>
                                            <p:fltVal val="0"/>
                                          </p:val>
                                        </p:tav>
                                      </p:tavLst>
                                    </p:anim>
                                    <p:anim calcmode="lin" valueType="num">
                                      <p:cBhvr>
                                        <p:cTn id="39" dur="1000"/>
                                        <p:tgtEl>
                                          <p:spTgt spid="5"/>
                                        </p:tgtEl>
                                        <p:attrNameLst>
                                          <p:attrName>ppt_h</p:attrName>
                                        </p:attrNameLst>
                                      </p:cBhvr>
                                      <p:tavLst>
                                        <p:tav tm="0">
                                          <p:val>
                                            <p:strVal val="ppt_h"/>
                                          </p:val>
                                        </p:tav>
                                        <p:tav tm="100000">
                                          <p:val>
                                            <p:fltVal val="0"/>
                                          </p:val>
                                        </p:tav>
                                      </p:tavLst>
                                    </p:anim>
                                    <p:anim calcmode="lin" valueType="num">
                                      <p:cBhvr>
                                        <p:cTn id="40" dur="1000"/>
                                        <p:tgtEl>
                                          <p:spTgt spid="5"/>
                                        </p:tgtEl>
                                        <p:attrNameLst>
                                          <p:attrName>style.rotation</p:attrName>
                                        </p:attrNameLst>
                                      </p:cBhvr>
                                      <p:tavLst>
                                        <p:tav tm="0">
                                          <p:val>
                                            <p:fltVal val="0"/>
                                          </p:val>
                                        </p:tav>
                                        <p:tav tm="100000">
                                          <p:val>
                                            <p:fltVal val="360"/>
                                          </p:val>
                                        </p:tav>
                                      </p:tavLst>
                                    </p:anim>
                                    <p:animEffect transition="out" filter="fade">
                                      <p:cBhvr>
                                        <p:cTn id="41" dur="1000"/>
                                        <p:tgtEl>
                                          <p:spTgt spid="5"/>
                                        </p:tgtEl>
                                      </p:cBhvr>
                                    </p:animEffect>
                                    <p:set>
                                      <p:cBhvr>
                                        <p:cTn id="42" dur="1" fill="hold">
                                          <p:stCondLst>
                                            <p:cond delay="999"/>
                                          </p:stCondLst>
                                        </p:cTn>
                                        <p:tgtEl>
                                          <p:spTgt spid="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49" presetClass="exit" presetSubtype="0" accel="100000" fill="hold" grpId="0" nodeType="clickEffect">
                                  <p:stCondLst>
                                    <p:cond delay="0"/>
                                  </p:stCondLst>
                                  <p:childTnLst>
                                    <p:anim calcmode="lin" valueType="num">
                                      <p:cBhvr>
                                        <p:cTn id="46" dur="1000"/>
                                        <p:tgtEl>
                                          <p:spTgt spid="15"/>
                                        </p:tgtEl>
                                        <p:attrNameLst>
                                          <p:attrName>ppt_w</p:attrName>
                                        </p:attrNameLst>
                                      </p:cBhvr>
                                      <p:tavLst>
                                        <p:tav tm="0">
                                          <p:val>
                                            <p:strVal val="ppt_w"/>
                                          </p:val>
                                        </p:tav>
                                        <p:tav tm="100000">
                                          <p:val>
                                            <p:fltVal val="0"/>
                                          </p:val>
                                        </p:tav>
                                      </p:tavLst>
                                    </p:anim>
                                    <p:anim calcmode="lin" valueType="num">
                                      <p:cBhvr>
                                        <p:cTn id="47" dur="1000"/>
                                        <p:tgtEl>
                                          <p:spTgt spid="15"/>
                                        </p:tgtEl>
                                        <p:attrNameLst>
                                          <p:attrName>ppt_h</p:attrName>
                                        </p:attrNameLst>
                                      </p:cBhvr>
                                      <p:tavLst>
                                        <p:tav tm="0">
                                          <p:val>
                                            <p:strVal val="ppt_h"/>
                                          </p:val>
                                        </p:tav>
                                        <p:tav tm="100000">
                                          <p:val>
                                            <p:fltVal val="0"/>
                                          </p:val>
                                        </p:tav>
                                      </p:tavLst>
                                    </p:anim>
                                    <p:anim calcmode="lin" valueType="num">
                                      <p:cBhvr>
                                        <p:cTn id="48" dur="1000"/>
                                        <p:tgtEl>
                                          <p:spTgt spid="15"/>
                                        </p:tgtEl>
                                        <p:attrNameLst>
                                          <p:attrName>style.rotation</p:attrName>
                                        </p:attrNameLst>
                                      </p:cBhvr>
                                      <p:tavLst>
                                        <p:tav tm="0">
                                          <p:val>
                                            <p:fltVal val="0"/>
                                          </p:val>
                                        </p:tav>
                                        <p:tav tm="100000">
                                          <p:val>
                                            <p:fltVal val="360"/>
                                          </p:val>
                                        </p:tav>
                                      </p:tavLst>
                                    </p:anim>
                                    <p:animEffect transition="out" filter="fade">
                                      <p:cBhvr>
                                        <p:cTn id="49" dur="1000"/>
                                        <p:tgtEl>
                                          <p:spTgt spid="15"/>
                                        </p:tgtEl>
                                      </p:cBhvr>
                                    </p:animEffect>
                                    <p:set>
                                      <p:cBhvr>
                                        <p:cTn id="50" dur="1" fill="hold">
                                          <p:stCondLst>
                                            <p:cond delay="999"/>
                                          </p:stCondLst>
                                        </p:cTn>
                                        <p:tgtEl>
                                          <p:spTgt spid="15"/>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49" presetClass="exit" presetSubtype="0" accel="100000" fill="hold" grpId="0" nodeType="clickEffect">
                                  <p:stCondLst>
                                    <p:cond delay="0"/>
                                  </p:stCondLst>
                                  <p:childTnLst>
                                    <p:anim calcmode="lin" valueType="num">
                                      <p:cBhvr>
                                        <p:cTn id="54" dur="1000"/>
                                        <p:tgtEl>
                                          <p:spTgt spid="12"/>
                                        </p:tgtEl>
                                        <p:attrNameLst>
                                          <p:attrName>ppt_w</p:attrName>
                                        </p:attrNameLst>
                                      </p:cBhvr>
                                      <p:tavLst>
                                        <p:tav tm="0">
                                          <p:val>
                                            <p:strVal val="ppt_w"/>
                                          </p:val>
                                        </p:tav>
                                        <p:tav tm="100000">
                                          <p:val>
                                            <p:fltVal val="0"/>
                                          </p:val>
                                        </p:tav>
                                      </p:tavLst>
                                    </p:anim>
                                    <p:anim calcmode="lin" valueType="num">
                                      <p:cBhvr>
                                        <p:cTn id="55" dur="1000"/>
                                        <p:tgtEl>
                                          <p:spTgt spid="12"/>
                                        </p:tgtEl>
                                        <p:attrNameLst>
                                          <p:attrName>ppt_h</p:attrName>
                                        </p:attrNameLst>
                                      </p:cBhvr>
                                      <p:tavLst>
                                        <p:tav tm="0">
                                          <p:val>
                                            <p:strVal val="ppt_h"/>
                                          </p:val>
                                        </p:tav>
                                        <p:tav tm="100000">
                                          <p:val>
                                            <p:fltVal val="0"/>
                                          </p:val>
                                        </p:tav>
                                      </p:tavLst>
                                    </p:anim>
                                    <p:anim calcmode="lin" valueType="num">
                                      <p:cBhvr>
                                        <p:cTn id="56" dur="1000"/>
                                        <p:tgtEl>
                                          <p:spTgt spid="12"/>
                                        </p:tgtEl>
                                        <p:attrNameLst>
                                          <p:attrName>style.rotation</p:attrName>
                                        </p:attrNameLst>
                                      </p:cBhvr>
                                      <p:tavLst>
                                        <p:tav tm="0">
                                          <p:val>
                                            <p:fltVal val="0"/>
                                          </p:val>
                                        </p:tav>
                                        <p:tav tm="100000">
                                          <p:val>
                                            <p:fltVal val="360"/>
                                          </p:val>
                                        </p:tav>
                                      </p:tavLst>
                                    </p:anim>
                                    <p:animEffect transition="out" filter="fade">
                                      <p:cBhvr>
                                        <p:cTn id="57" dur="1000"/>
                                        <p:tgtEl>
                                          <p:spTgt spid="12"/>
                                        </p:tgtEl>
                                      </p:cBhvr>
                                    </p:animEffect>
                                    <p:set>
                                      <p:cBhvr>
                                        <p:cTn id="58" dur="1" fill="hold">
                                          <p:stCondLst>
                                            <p:cond delay="999"/>
                                          </p:stCondLst>
                                        </p:cTn>
                                        <p:tgtEl>
                                          <p:spTgt spid="12"/>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49" presetClass="exit" presetSubtype="0" accel="100000" fill="hold" grpId="0" nodeType="clickEffect">
                                  <p:stCondLst>
                                    <p:cond delay="0"/>
                                  </p:stCondLst>
                                  <p:childTnLst>
                                    <p:anim calcmode="lin" valueType="num">
                                      <p:cBhvr>
                                        <p:cTn id="62" dur="1000"/>
                                        <p:tgtEl>
                                          <p:spTgt spid="11"/>
                                        </p:tgtEl>
                                        <p:attrNameLst>
                                          <p:attrName>ppt_w</p:attrName>
                                        </p:attrNameLst>
                                      </p:cBhvr>
                                      <p:tavLst>
                                        <p:tav tm="0">
                                          <p:val>
                                            <p:strVal val="ppt_w"/>
                                          </p:val>
                                        </p:tav>
                                        <p:tav tm="100000">
                                          <p:val>
                                            <p:fltVal val="0"/>
                                          </p:val>
                                        </p:tav>
                                      </p:tavLst>
                                    </p:anim>
                                    <p:anim calcmode="lin" valueType="num">
                                      <p:cBhvr>
                                        <p:cTn id="63" dur="1000"/>
                                        <p:tgtEl>
                                          <p:spTgt spid="11"/>
                                        </p:tgtEl>
                                        <p:attrNameLst>
                                          <p:attrName>ppt_h</p:attrName>
                                        </p:attrNameLst>
                                      </p:cBhvr>
                                      <p:tavLst>
                                        <p:tav tm="0">
                                          <p:val>
                                            <p:strVal val="ppt_h"/>
                                          </p:val>
                                        </p:tav>
                                        <p:tav tm="100000">
                                          <p:val>
                                            <p:fltVal val="0"/>
                                          </p:val>
                                        </p:tav>
                                      </p:tavLst>
                                    </p:anim>
                                    <p:anim calcmode="lin" valueType="num">
                                      <p:cBhvr>
                                        <p:cTn id="64" dur="1000"/>
                                        <p:tgtEl>
                                          <p:spTgt spid="11"/>
                                        </p:tgtEl>
                                        <p:attrNameLst>
                                          <p:attrName>style.rotation</p:attrName>
                                        </p:attrNameLst>
                                      </p:cBhvr>
                                      <p:tavLst>
                                        <p:tav tm="0">
                                          <p:val>
                                            <p:fltVal val="0"/>
                                          </p:val>
                                        </p:tav>
                                        <p:tav tm="100000">
                                          <p:val>
                                            <p:fltVal val="360"/>
                                          </p:val>
                                        </p:tav>
                                      </p:tavLst>
                                    </p:anim>
                                    <p:animEffect transition="out" filter="fade">
                                      <p:cBhvr>
                                        <p:cTn id="65" dur="1000"/>
                                        <p:tgtEl>
                                          <p:spTgt spid="11"/>
                                        </p:tgtEl>
                                      </p:cBhvr>
                                    </p:animEffect>
                                    <p:set>
                                      <p:cBhvr>
                                        <p:cTn id="66" dur="1" fill="hold">
                                          <p:stCondLst>
                                            <p:cond delay="999"/>
                                          </p:stCondLst>
                                        </p:cTn>
                                        <p:tgtEl>
                                          <p:spTgt spid="11"/>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49" presetClass="exit" presetSubtype="0" accel="100000" fill="hold" grpId="0" nodeType="clickEffect">
                                  <p:stCondLst>
                                    <p:cond delay="0"/>
                                  </p:stCondLst>
                                  <p:childTnLst>
                                    <p:anim calcmode="lin" valueType="num">
                                      <p:cBhvr>
                                        <p:cTn id="70" dur="1000"/>
                                        <p:tgtEl>
                                          <p:spTgt spid="9"/>
                                        </p:tgtEl>
                                        <p:attrNameLst>
                                          <p:attrName>ppt_w</p:attrName>
                                        </p:attrNameLst>
                                      </p:cBhvr>
                                      <p:tavLst>
                                        <p:tav tm="0">
                                          <p:val>
                                            <p:strVal val="ppt_w"/>
                                          </p:val>
                                        </p:tav>
                                        <p:tav tm="100000">
                                          <p:val>
                                            <p:fltVal val="0"/>
                                          </p:val>
                                        </p:tav>
                                      </p:tavLst>
                                    </p:anim>
                                    <p:anim calcmode="lin" valueType="num">
                                      <p:cBhvr>
                                        <p:cTn id="71" dur="1000"/>
                                        <p:tgtEl>
                                          <p:spTgt spid="9"/>
                                        </p:tgtEl>
                                        <p:attrNameLst>
                                          <p:attrName>ppt_h</p:attrName>
                                        </p:attrNameLst>
                                      </p:cBhvr>
                                      <p:tavLst>
                                        <p:tav tm="0">
                                          <p:val>
                                            <p:strVal val="ppt_h"/>
                                          </p:val>
                                        </p:tav>
                                        <p:tav tm="100000">
                                          <p:val>
                                            <p:fltVal val="0"/>
                                          </p:val>
                                        </p:tav>
                                      </p:tavLst>
                                    </p:anim>
                                    <p:anim calcmode="lin" valueType="num">
                                      <p:cBhvr>
                                        <p:cTn id="72" dur="1000"/>
                                        <p:tgtEl>
                                          <p:spTgt spid="9"/>
                                        </p:tgtEl>
                                        <p:attrNameLst>
                                          <p:attrName>style.rotation</p:attrName>
                                        </p:attrNameLst>
                                      </p:cBhvr>
                                      <p:tavLst>
                                        <p:tav tm="0">
                                          <p:val>
                                            <p:fltVal val="0"/>
                                          </p:val>
                                        </p:tav>
                                        <p:tav tm="100000">
                                          <p:val>
                                            <p:fltVal val="360"/>
                                          </p:val>
                                        </p:tav>
                                      </p:tavLst>
                                    </p:anim>
                                    <p:animEffect transition="out" filter="fade">
                                      <p:cBhvr>
                                        <p:cTn id="73" dur="1000"/>
                                        <p:tgtEl>
                                          <p:spTgt spid="9"/>
                                        </p:tgtEl>
                                      </p:cBhvr>
                                    </p:animEffect>
                                    <p:set>
                                      <p:cBhvr>
                                        <p:cTn id="74" dur="1" fill="hold">
                                          <p:stCondLst>
                                            <p:cond delay="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1" grpId="0" animBg="1"/>
      <p:bldP spid="12" grpId="0" animBg="1"/>
      <p:bldP spid="13" grpId="0" animBg="1"/>
      <p:bldP spid="14" grpId="0" animBg="1"/>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5" name="מלבן 4"/>
          <p:cNvSpPr/>
          <p:nvPr/>
        </p:nvSpPr>
        <p:spPr>
          <a:xfrm>
            <a:off x="6215074" y="4500570"/>
            <a:ext cx="2928958" cy="2357454"/>
          </a:xfrm>
          <a:prstGeom prst="rect">
            <a:avLst/>
          </a:prstGeom>
          <a:blipFill>
            <a:blip r:embed="rId3" cstate="print"/>
            <a:tile tx="0" ty="0" sx="100000" sy="100000" flip="none" algn="tl"/>
          </a:blip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7"/>
          <p:cNvSpPr/>
          <p:nvPr/>
        </p:nvSpPr>
        <p:spPr>
          <a:xfrm>
            <a:off x="3214678" y="4500570"/>
            <a:ext cx="3000396" cy="2357430"/>
          </a:xfrm>
          <a:prstGeom prst="rect">
            <a:avLst/>
          </a:prstGeom>
          <a:blipFill>
            <a:blip r:embed="rId3" cstate="print"/>
            <a:tile tx="0" ty="0" sx="100000" sy="100000" flip="none" algn="tl"/>
          </a:blip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0" y="4500570"/>
            <a:ext cx="3214678" cy="2357430"/>
          </a:xfrm>
          <a:prstGeom prst="rect">
            <a:avLst/>
          </a:prstGeom>
          <a:blipFill>
            <a:blip r:embed="rId3" cstate="print"/>
            <a:tile tx="0" ty="0" sx="100000" sy="100000" flip="none" algn="tl"/>
          </a:blip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p:cNvSpPr/>
          <p:nvPr/>
        </p:nvSpPr>
        <p:spPr>
          <a:xfrm>
            <a:off x="6215074" y="2357454"/>
            <a:ext cx="2928958" cy="2143116"/>
          </a:xfrm>
          <a:prstGeom prst="rect">
            <a:avLst/>
          </a:prstGeom>
          <a:blipFill>
            <a:blip r:embed="rId3" cstate="print"/>
            <a:tile tx="0" ty="0" sx="100000" sy="100000" flip="none" algn="tl"/>
          </a:blip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3214678" y="2357430"/>
            <a:ext cx="3000396" cy="2143116"/>
          </a:xfrm>
          <a:prstGeom prst="rect">
            <a:avLst/>
          </a:prstGeom>
          <a:blipFill>
            <a:blip r:embed="rId3" cstate="print"/>
            <a:tile tx="0" ty="0" sx="100000" sy="100000" flip="none" algn="tl"/>
          </a:blip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0" y="2357430"/>
            <a:ext cx="3214678" cy="2143116"/>
          </a:xfrm>
          <a:prstGeom prst="rect">
            <a:avLst/>
          </a:prstGeom>
          <a:blipFill>
            <a:blip r:embed="rId3" cstate="print"/>
            <a:tile tx="0" ty="0" sx="100000" sy="100000" flip="none" algn="tl"/>
          </a:blip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6215074" y="0"/>
            <a:ext cx="2928926" cy="2357430"/>
          </a:xfrm>
          <a:prstGeom prst="rect">
            <a:avLst/>
          </a:prstGeom>
          <a:blipFill>
            <a:blip r:embed="rId3" cstate="print"/>
            <a:tile tx="0" ty="0" sx="100000" sy="100000" flip="none" algn="tl"/>
          </a:blip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AE" sz="2400" dirty="0" smtClean="0">
              <a:solidFill>
                <a:schemeClr val="tx1"/>
              </a:solidFill>
            </a:endParaRPr>
          </a:p>
        </p:txBody>
      </p:sp>
      <p:sp>
        <p:nvSpPr>
          <p:cNvPr id="15" name="מלבן 14"/>
          <p:cNvSpPr/>
          <p:nvPr/>
        </p:nvSpPr>
        <p:spPr>
          <a:xfrm>
            <a:off x="3214678" y="-24"/>
            <a:ext cx="3000364" cy="2357430"/>
          </a:xfrm>
          <a:prstGeom prst="rect">
            <a:avLst/>
          </a:prstGeom>
          <a:blipFill>
            <a:blip r:embed="rId3" cstate="print"/>
            <a:tile tx="0" ty="0" sx="100000" sy="100000" flip="none" algn="tl"/>
          </a:blip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32" y="-24"/>
            <a:ext cx="3214678" cy="2357430"/>
          </a:xfrm>
          <a:prstGeom prst="rect">
            <a:avLst/>
          </a:prstGeom>
          <a:blipFill>
            <a:blip r:embed="rId3" cstate="print"/>
            <a:tile tx="0" ty="0" sx="100000" sy="100000" flip="none" algn="tl"/>
          </a:blip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xit" presetSubtype="0" accel="100000" fill="hold" grpId="0" nodeType="clickEffect">
                                  <p:stCondLst>
                                    <p:cond delay="0"/>
                                  </p:stCondLst>
                                  <p:childTnLst>
                                    <p:anim calcmode="lin" valueType="num">
                                      <p:cBhvr>
                                        <p:cTn id="6" dur="1000"/>
                                        <p:tgtEl>
                                          <p:spTgt spid="13"/>
                                        </p:tgtEl>
                                        <p:attrNameLst>
                                          <p:attrName>ppt_w</p:attrName>
                                        </p:attrNameLst>
                                      </p:cBhvr>
                                      <p:tavLst>
                                        <p:tav tm="0">
                                          <p:val>
                                            <p:strVal val="ppt_w"/>
                                          </p:val>
                                        </p:tav>
                                        <p:tav tm="100000">
                                          <p:val>
                                            <p:fltVal val="0"/>
                                          </p:val>
                                        </p:tav>
                                      </p:tavLst>
                                    </p:anim>
                                    <p:anim calcmode="lin" valueType="num">
                                      <p:cBhvr>
                                        <p:cTn id="7" dur="1000"/>
                                        <p:tgtEl>
                                          <p:spTgt spid="13"/>
                                        </p:tgtEl>
                                        <p:attrNameLst>
                                          <p:attrName>ppt_h</p:attrName>
                                        </p:attrNameLst>
                                      </p:cBhvr>
                                      <p:tavLst>
                                        <p:tav tm="0">
                                          <p:val>
                                            <p:strVal val="ppt_h"/>
                                          </p:val>
                                        </p:tav>
                                        <p:tav tm="100000">
                                          <p:val>
                                            <p:fltVal val="0"/>
                                          </p:val>
                                        </p:tav>
                                      </p:tavLst>
                                    </p:anim>
                                    <p:anim calcmode="lin" valueType="num">
                                      <p:cBhvr>
                                        <p:cTn id="8" dur="1000"/>
                                        <p:tgtEl>
                                          <p:spTgt spid="13"/>
                                        </p:tgtEl>
                                        <p:attrNameLst>
                                          <p:attrName>style.rotation</p:attrName>
                                        </p:attrNameLst>
                                      </p:cBhvr>
                                      <p:tavLst>
                                        <p:tav tm="0">
                                          <p:val>
                                            <p:fltVal val="0"/>
                                          </p:val>
                                        </p:tav>
                                        <p:tav tm="100000">
                                          <p:val>
                                            <p:fltVal val="360"/>
                                          </p:val>
                                        </p:tav>
                                      </p:tavLst>
                                    </p:anim>
                                    <p:animEffect transition="out" filter="fade">
                                      <p:cBhvr>
                                        <p:cTn id="9" dur="1000"/>
                                        <p:tgtEl>
                                          <p:spTgt spid="13"/>
                                        </p:tgtEl>
                                      </p:cBhvr>
                                    </p:animEffect>
                                    <p:set>
                                      <p:cBhvr>
                                        <p:cTn id="10" dur="1" fill="hold">
                                          <p:stCondLst>
                                            <p:cond delay="999"/>
                                          </p:stCondLst>
                                        </p:cTn>
                                        <p:tgtEl>
                                          <p:spTgt spid="13"/>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49" presetClass="exit" presetSubtype="0" accel="100000" fill="hold" grpId="0" nodeType="clickEffect">
                                  <p:stCondLst>
                                    <p:cond delay="0"/>
                                  </p:stCondLst>
                                  <p:childTnLst>
                                    <p:anim calcmode="lin" valueType="num">
                                      <p:cBhvr>
                                        <p:cTn id="14" dur="1000"/>
                                        <p:tgtEl>
                                          <p:spTgt spid="16"/>
                                        </p:tgtEl>
                                        <p:attrNameLst>
                                          <p:attrName>ppt_w</p:attrName>
                                        </p:attrNameLst>
                                      </p:cBhvr>
                                      <p:tavLst>
                                        <p:tav tm="0">
                                          <p:val>
                                            <p:strVal val="ppt_w"/>
                                          </p:val>
                                        </p:tav>
                                        <p:tav tm="100000">
                                          <p:val>
                                            <p:fltVal val="0"/>
                                          </p:val>
                                        </p:tav>
                                      </p:tavLst>
                                    </p:anim>
                                    <p:anim calcmode="lin" valueType="num">
                                      <p:cBhvr>
                                        <p:cTn id="15" dur="1000"/>
                                        <p:tgtEl>
                                          <p:spTgt spid="16"/>
                                        </p:tgtEl>
                                        <p:attrNameLst>
                                          <p:attrName>ppt_h</p:attrName>
                                        </p:attrNameLst>
                                      </p:cBhvr>
                                      <p:tavLst>
                                        <p:tav tm="0">
                                          <p:val>
                                            <p:strVal val="ppt_h"/>
                                          </p:val>
                                        </p:tav>
                                        <p:tav tm="100000">
                                          <p:val>
                                            <p:fltVal val="0"/>
                                          </p:val>
                                        </p:tav>
                                      </p:tavLst>
                                    </p:anim>
                                    <p:anim calcmode="lin" valueType="num">
                                      <p:cBhvr>
                                        <p:cTn id="16" dur="1000"/>
                                        <p:tgtEl>
                                          <p:spTgt spid="16"/>
                                        </p:tgtEl>
                                        <p:attrNameLst>
                                          <p:attrName>style.rotation</p:attrName>
                                        </p:attrNameLst>
                                      </p:cBhvr>
                                      <p:tavLst>
                                        <p:tav tm="0">
                                          <p:val>
                                            <p:fltVal val="0"/>
                                          </p:val>
                                        </p:tav>
                                        <p:tav tm="100000">
                                          <p:val>
                                            <p:fltVal val="360"/>
                                          </p:val>
                                        </p:tav>
                                      </p:tavLst>
                                    </p:anim>
                                    <p:animEffect transition="out" filter="fade">
                                      <p:cBhvr>
                                        <p:cTn id="17" dur="1000"/>
                                        <p:tgtEl>
                                          <p:spTgt spid="16"/>
                                        </p:tgtEl>
                                      </p:cBhvr>
                                    </p:animEffect>
                                    <p:set>
                                      <p:cBhvr>
                                        <p:cTn id="18" dur="1" fill="hold">
                                          <p:stCondLst>
                                            <p:cond delay="999"/>
                                          </p:stCondLst>
                                        </p:cTn>
                                        <p:tgtEl>
                                          <p:spTgt spid="16"/>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49" presetClass="exit" presetSubtype="0" accel="100000" fill="hold" grpId="0" nodeType="clickEffect">
                                  <p:stCondLst>
                                    <p:cond delay="0"/>
                                  </p:stCondLst>
                                  <p:childTnLst>
                                    <p:anim calcmode="lin" valueType="num">
                                      <p:cBhvr>
                                        <p:cTn id="22" dur="1000"/>
                                        <p:tgtEl>
                                          <p:spTgt spid="14"/>
                                        </p:tgtEl>
                                        <p:attrNameLst>
                                          <p:attrName>ppt_w</p:attrName>
                                        </p:attrNameLst>
                                      </p:cBhvr>
                                      <p:tavLst>
                                        <p:tav tm="0">
                                          <p:val>
                                            <p:strVal val="ppt_w"/>
                                          </p:val>
                                        </p:tav>
                                        <p:tav tm="100000">
                                          <p:val>
                                            <p:fltVal val="0"/>
                                          </p:val>
                                        </p:tav>
                                      </p:tavLst>
                                    </p:anim>
                                    <p:anim calcmode="lin" valueType="num">
                                      <p:cBhvr>
                                        <p:cTn id="23" dur="1000"/>
                                        <p:tgtEl>
                                          <p:spTgt spid="14"/>
                                        </p:tgtEl>
                                        <p:attrNameLst>
                                          <p:attrName>ppt_h</p:attrName>
                                        </p:attrNameLst>
                                      </p:cBhvr>
                                      <p:tavLst>
                                        <p:tav tm="0">
                                          <p:val>
                                            <p:strVal val="ppt_h"/>
                                          </p:val>
                                        </p:tav>
                                        <p:tav tm="100000">
                                          <p:val>
                                            <p:fltVal val="0"/>
                                          </p:val>
                                        </p:tav>
                                      </p:tavLst>
                                    </p:anim>
                                    <p:anim calcmode="lin" valueType="num">
                                      <p:cBhvr>
                                        <p:cTn id="24" dur="1000"/>
                                        <p:tgtEl>
                                          <p:spTgt spid="14"/>
                                        </p:tgtEl>
                                        <p:attrNameLst>
                                          <p:attrName>style.rotation</p:attrName>
                                        </p:attrNameLst>
                                      </p:cBhvr>
                                      <p:tavLst>
                                        <p:tav tm="0">
                                          <p:val>
                                            <p:fltVal val="0"/>
                                          </p:val>
                                        </p:tav>
                                        <p:tav tm="100000">
                                          <p:val>
                                            <p:fltVal val="360"/>
                                          </p:val>
                                        </p:tav>
                                      </p:tavLst>
                                    </p:anim>
                                    <p:animEffect transition="out" filter="fade">
                                      <p:cBhvr>
                                        <p:cTn id="25" dur="1000"/>
                                        <p:tgtEl>
                                          <p:spTgt spid="14"/>
                                        </p:tgtEl>
                                      </p:cBhvr>
                                    </p:animEffect>
                                    <p:set>
                                      <p:cBhvr>
                                        <p:cTn id="26" dur="1" fill="hold">
                                          <p:stCondLst>
                                            <p:cond delay="999"/>
                                          </p:stCondLst>
                                        </p:cTn>
                                        <p:tgtEl>
                                          <p:spTgt spid="1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49" presetClass="exit" presetSubtype="0" accel="100000" fill="hold" grpId="0" nodeType="clickEffect">
                                  <p:stCondLst>
                                    <p:cond delay="0"/>
                                  </p:stCondLst>
                                  <p:childTnLst>
                                    <p:anim calcmode="lin" valueType="num">
                                      <p:cBhvr>
                                        <p:cTn id="30" dur="1000"/>
                                        <p:tgtEl>
                                          <p:spTgt spid="8"/>
                                        </p:tgtEl>
                                        <p:attrNameLst>
                                          <p:attrName>ppt_w</p:attrName>
                                        </p:attrNameLst>
                                      </p:cBhvr>
                                      <p:tavLst>
                                        <p:tav tm="0">
                                          <p:val>
                                            <p:strVal val="ppt_w"/>
                                          </p:val>
                                        </p:tav>
                                        <p:tav tm="100000">
                                          <p:val>
                                            <p:fltVal val="0"/>
                                          </p:val>
                                        </p:tav>
                                      </p:tavLst>
                                    </p:anim>
                                    <p:anim calcmode="lin" valueType="num">
                                      <p:cBhvr>
                                        <p:cTn id="31" dur="1000"/>
                                        <p:tgtEl>
                                          <p:spTgt spid="8"/>
                                        </p:tgtEl>
                                        <p:attrNameLst>
                                          <p:attrName>ppt_h</p:attrName>
                                        </p:attrNameLst>
                                      </p:cBhvr>
                                      <p:tavLst>
                                        <p:tav tm="0">
                                          <p:val>
                                            <p:strVal val="ppt_h"/>
                                          </p:val>
                                        </p:tav>
                                        <p:tav tm="100000">
                                          <p:val>
                                            <p:fltVal val="0"/>
                                          </p:val>
                                        </p:tav>
                                      </p:tavLst>
                                    </p:anim>
                                    <p:anim calcmode="lin" valueType="num">
                                      <p:cBhvr>
                                        <p:cTn id="32" dur="1000"/>
                                        <p:tgtEl>
                                          <p:spTgt spid="8"/>
                                        </p:tgtEl>
                                        <p:attrNameLst>
                                          <p:attrName>style.rotation</p:attrName>
                                        </p:attrNameLst>
                                      </p:cBhvr>
                                      <p:tavLst>
                                        <p:tav tm="0">
                                          <p:val>
                                            <p:fltVal val="0"/>
                                          </p:val>
                                        </p:tav>
                                        <p:tav tm="100000">
                                          <p:val>
                                            <p:fltVal val="360"/>
                                          </p:val>
                                        </p:tav>
                                      </p:tavLst>
                                    </p:anim>
                                    <p:animEffect transition="out" filter="fade">
                                      <p:cBhvr>
                                        <p:cTn id="33" dur="1000"/>
                                        <p:tgtEl>
                                          <p:spTgt spid="8"/>
                                        </p:tgtEl>
                                      </p:cBhvr>
                                    </p:animEffect>
                                    <p:set>
                                      <p:cBhvr>
                                        <p:cTn id="34" dur="1" fill="hold">
                                          <p:stCondLst>
                                            <p:cond delay="999"/>
                                          </p:stCondLst>
                                        </p:cTn>
                                        <p:tgtEl>
                                          <p:spTgt spid="8"/>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49" presetClass="exit" presetSubtype="0" accel="100000" fill="hold" grpId="0" nodeType="clickEffect">
                                  <p:stCondLst>
                                    <p:cond delay="0"/>
                                  </p:stCondLst>
                                  <p:childTnLst>
                                    <p:anim calcmode="lin" valueType="num">
                                      <p:cBhvr>
                                        <p:cTn id="38" dur="1000"/>
                                        <p:tgtEl>
                                          <p:spTgt spid="5"/>
                                        </p:tgtEl>
                                        <p:attrNameLst>
                                          <p:attrName>ppt_w</p:attrName>
                                        </p:attrNameLst>
                                      </p:cBhvr>
                                      <p:tavLst>
                                        <p:tav tm="0">
                                          <p:val>
                                            <p:strVal val="ppt_w"/>
                                          </p:val>
                                        </p:tav>
                                        <p:tav tm="100000">
                                          <p:val>
                                            <p:fltVal val="0"/>
                                          </p:val>
                                        </p:tav>
                                      </p:tavLst>
                                    </p:anim>
                                    <p:anim calcmode="lin" valueType="num">
                                      <p:cBhvr>
                                        <p:cTn id="39" dur="1000"/>
                                        <p:tgtEl>
                                          <p:spTgt spid="5"/>
                                        </p:tgtEl>
                                        <p:attrNameLst>
                                          <p:attrName>ppt_h</p:attrName>
                                        </p:attrNameLst>
                                      </p:cBhvr>
                                      <p:tavLst>
                                        <p:tav tm="0">
                                          <p:val>
                                            <p:strVal val="ppt_h"/>
                                          </p:val>
                                        </p:tav>
                                        <p:tav tm="100000">
                                          <p:val>
                                            <p:fltVal val="0"/>
                                          </p:val>
                                        </p:tav>
                                      </p:tavLst>
                                    </p:anim>
                                    <p:anim calcmode="lin" valueType="num">
                                      <p:cBhvr>
                                        <p:cTn id="40" dur="1000"/>
                                        <p:tgtEl>
                                          <p:spTgt spid="5"/>
                                        </p:tgtEl>
                                        <p:attrNameLst>
                                          <p:attrName>style.rotation</p:attrName>
                                        </p:attrNameLst>
                                      </p:cBhvr>
                                      <p:tavLst>
                                        <p:tav tm="0">
                                          <p:val>
                                            <p:fltVal val="0"/>
                                          </p:val>
                                        </p:tav>
                                        <p:tav tm="100000">
                                          <p:val>
                                            <p:fltVal val="360"/>
                                          </p:val>
                                        </p:tav>
                                      </p:tavLst>
                                    </p:anim>
                                    <p:animEffect transition="out" filter="fade">
                                      <p:cBhvr>
                                        <p:cTn id="41" dur="1000"/>
                                        <p:tgtEl>
                                          <p:spTgt spid="5"/>
                                        </p:tgtEl>
                                      </p:cBhvr>
                                    </p:animEffect>
                                    <p:set>
                                      <p:cBhvr>
                                        <p:cTn id="42" dur="1" fill="hold">
                                          <p:stCondLst>
                                            <p:cond delay="999"/>
                                          </p:stCondLst>
                                        </p:cTn>
                                        <p:tgtEl>
                                          <p:spTgt spid="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49" presetClass="exit" presetSubtype="0" accel="100000" fill="hold" grpId="0" nodeType="clickEffect">
                                  <p:stCondLst>
                                    <p:cond delay="0"/>
                                  </p:stCondLst>
                                  <p:childTnLst>
                                    <p:anim calcmode="lin" valueType="num">
                                      <p:cBhvr>
                                        <p:cTn id="46" dur="1000"/>
                                        <p:tgtEl>
                                          <p:spTgt spid="15"/>
                                        </p:tgtEl>
                                        <p:attrNameLst>
                                          <p:attrName>ppt_w</p:attrName>
                                        </p:attrNameLst>
                                      </p:cBhvr>
                                      <p:tavLst>
                                        <p:tav tm="0">
                                          <p:val>
                                            <p:strVal val="ppt_w"/>
                                          </p:val>
                                        </p:tav>
                                        <p:tav tm="100000">
                                          <p:val>
                                            <p:fltVal val="0"/>
                                          </p:val>
                                        </p:tav>
                                      </p:tavLst>
                                    </p:anim>
                                    <p:anim calcmode="lin" valueType="num">
                                      <p:cBhvr>
                                        <p:cTn id="47" dur="1000"/>
                                        <p:tgtEl>
                                          <p:spTgt spid="15"/>
                                        </p:tgtEl>
                                        <p:attrNameLst>
                                          <p:attrName>ppt_h</p:attrName>
                                        </p:attrNameLst>
                                      </p:cBhvr>
                                      <p:tavLst>
                                        <p:tav tm="0">
                                          <p:val>
                                            <p:strVal val="ppt_h"/>
                                          </p:val>
                                        </p:tav>
                                        <p:tav tm="100000">
                                          <p:val>
                                            <p:fltVal val="0"/>
                                          </p:val>
                                        </p:tav>
                                      </p:tavLst>
                                    </p:anim>
                                    <p:anim calcmode="lin" valueType="num">
                                      <p:cBhvr>
                                        <p:cTn id="48" dur="1000"/>
                                        <p:tgtEl>
                                          <p:spTgt spid="15"/>
                                        </p:tgtEl>
                                        <p:attrNameLst>
                                          <p:attrName>style.rotation</p:attrName>
                                        </p:attrNameLst>
                                      </p:cBhvr>
                                      <p:tavLst>
                                        <p:tav tm="0">
                                          <p:val>
                                            <p:fltVal val="0"/>
                                          </p:val>
                                        </p:tav>
                                        <p:tav tm="100000">
                                          <p:val>
                                            <p:fltVal val="360"/>
                                          </p:val>
                                        </p:tav>
                                      </p:tavLst>
                                    </p:anim>
                                    <p:animEffect transition="out" filter="fade">
                                      <p:cBhvr>
                                        <p:cTn id="49" dur="1000"/>
                                        <p:tgtEl>
                                          <p:spTgt spid="15"/>
                                        </p:tgtEl>
                                      </p:cBhvr>
                                    </p:animEffect>
                                    <p:set>
                                      <p:cBhvr>
                                        <p:cTn id="50" dur="1" fill="hold">
                                          <p:stCondLst>
                                            <p:cond delay="999"/>
                                          </p:stCondLst>
                                        </p:cTn>
                                        <p:tgtEl>
                                          <p:spTgt spid="15"/>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49" presetClass="exit" presetSubtype="0" accel="100000" fill="hold" grpId="0" nodeType="clickEffect">
                                  <p:stCondLst>
                                    <p:cond delay="0"/>
                                  </p:stCondLst>
                                  <p:childTnLst>
                                    <p:anim calcmode="lin" valueType="num">
                                      <p:cBhvr>
                                        <p:cTn id="54" dur="1000"/>
                                        <p:tgtEl>
                                          <p:spTgt spid="12"/>
                                        </p:tgtEl>
                                        <p:attrNameLst>
                                          <p:attrName>ppt_w</p:attrName>
                                        </p:attrNameLst>
                                      </p:cBhvr>
                                      <p:tavLst>
                                        <p:tav tm="0">
                                          <p:val>
                                            <p:strVal val="ppt_w"/>
                                          </p:val>
                                        </p:tav>
                                        <p:tav tm="100000">
                                          <p:val>
                                            <p:fltVal val="0"/>
                                          </p:val>
                                        </p:tav>
                                      </p:tavLst>
                                    </p:anim>
                                    <p:anim calcmode="lin" valueType="num">
                                      <p:cBhvr>
                                        <p:cTn id="55" dur="1000"/>
                                        <p:tgtEl>
                                          <p:spTgt spid="12"/>
                                        </p:tgtEl>
                                        <p:attrNameLst>
                                          <p:attrName>ppt_h</p:attrName>
                                        </p:attrNameLst>
                                      </p:cBhvr>
                                      <p:tavLst>
                                        <p:tav tm="0">
                                          <p:val>
                                            <p:strVal val="ppt_h"/>
                                          </p:val>
                                        </p:tav>
                                        <p:tav tm="100000">
                                          <p:val>
                                            <p:fltVal val="0"/>
                                          </p:val>
                                        </p:tav>
                                      </p:tavLst>
                                    </p:anim>
                                    <p:anim calcmode="lin" valueType="num">
                                      <p:cBhvr>
                                        <p:cTn id="56" dur="1000"/>
                                        <p:tgtEl>
                                          <p:spTgt spid="12"/>
                                        </p:tgtEl>
                                        <p:attrNameLst>
                                          <p:attrName>style.rotation</p:attrName>
                                        </p:attrNameLst>
                                      </p:cBhvr>
                                      <p:tavLst>
                                        <p:tav tm="0">
                                          <p:val>
                                            <p:fltVal val="0"/>
                                          </p:val>
                                        </p:tav>
                                        <p:tav tm="100000">
                                          <p:val>
                                            <p:fltVal val="360"/>
                                          </p:val>
                                        </p:tav>
                                      </p:tavLst>
                                    </p:anim>
                                    <p:animEffect transition="out" filter="fade">
                                      <p:cBhvr>
                                        <p:cTn id="57" dur="1000"/>
                                        <p:tgtEl>
                                          <p:spTgt spid="12"/>
                                        </p:tgtEl>
                                      </p:cBhvr>
                                    </p:animEffect>
                                    <p:set>
                                      <p:cBhvr>
                                        <p:cTn id="58" dur="1" fill="hold">
                                          <p:stCondLst>
                                            <p:cond delay="999"/>
                                          </p:stCondLst>
                                        </p:cTn>
                                        <p:tgtEl>
                                          <p:spTgt spid="12"/>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49" presetClass="exit" presetSubtype="0" accel="100000" fill="hold" grpId="0" nodeType="clickEffect">
                                  <p:stCondLst>
                                    <p:cond delay="0"/>
                                  </p:stCondLst>
                                  <p:childTnLst>
                                    <p:anim calcmode="lin" valueType="num">
                                      <p:cBhvr>
                                        <p:cTn id="62" dur="1000"/>
                                        <p:tgtEl>
                                          <p:spTgt spid="11"/>
                                        </p:tgtEl>
                                        <p:attrNameLst>
                                          <p:attrName>ppt_w</p:attrName>
                                        </p:attrNameLst>
                                      </p:cBhvr>
                                      <p:tavLst>
                                        <p:tav tm="0">
                                          <p:val>
                                            <p:strVal val="ppt_w"/>
                                          </p:val>
                                        </p:tav>
                                        <p:tav tm="100000">
                                          <p:val>
                                            <p:fltVal val="0"/>
                                          </p:val>
                                        </p:tav>
                                      </p:tavLst>
                                    </p:anim>
                                    <p:anim calcmode="lin" valueType="num">
                                      <p:cBhvr>
                                        <p:cTn id="63" dur="1000"/>
                                        <p:tgtEl>
                                          <p:spTgt spid="11"/>
                                        </p:tgtEl>
                                        <p:attrNameLst>
                                          <p:attrName>ppt_h</p:attrName>
                                        </p:attrNameLst>
                                      </p:cBhvr>
                                      <p:tavLst>
                                        <p:tav tm="0">
                                          <p:val>
                                            <p:strVal val="ppt_h"/>
                                          </p:val>
                                        </p:tav>
                                        <p:tav tm="100000">
                                          <p:val>
                                            <p:fltVal val="0"/>
                                          </p:val>
                                        </p:tav>
                                      </p:tavLst>
                                    </p:anim>
                                    <p:anim calcmode="lin" valueType="num">
                                      <p:cBhvr>
                                        <p:cTn id="64" dur="1000"/>
                                        <p:tgtEl>
                                          <p:spTgt spid="11"/>
                                        </p:tgtEl>
                                        <p:attrNameLst>
                                          <p:attrName>style.rotation</p:attrName>
                                        </p:attrNameLst>
                                      </p:cBhvr>
                                      <p:tavLst>
                                        <p:tav tm="0">
                                          <p:val>
                                            <p:fltVal val="0"/>
                                          </p:val>
                                        </p:tav>
                                        <p:tav tm="100000">
                                          <p:val>
                                            <p:fltVal val="360"/>
                                          </p:val>
                                        </p:tav>
                                      </p:tavLst>
                                    </p:anim>
                                    <p:animEffect transition="out" filter="fade">
                                      <p:cBhvr>
                                        <p:cTn id="65" dur="1000"/>
                                        <p:tgtEl>
                                          <p:spTgt spid="11"/>
                                        </p:tgtEl>
                                      </p:cBhvr>
                                    </p:animEffect>
                                    <p:set>
                                      <p:cBhvr>
                                        <p:cTn id="66" dur="1" fill="hold">
                                          <p:stCondLst>
                                            <p:cond delay="999"/>
                                          </p:stCondLst>
                                        </p:cTn>
                                        <p:tgtEl>
                                          <p:spTgt spid="11"/>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49" presetClass="exit" presetSubtype="0" accel="100000" fill="hold" grpId="0" nodeType="clickEffect">
                                  <p:stCondLst>
                                    <p:cond delay="0"/>
                                  </p:stCondLst>
                                  <p:childTnLst>
                                    <p:anim calcmode="lin" valueType="num">
                                      <p:cBhvr>
                                        <p:cTn id="70" dur="1000"/>
                                        <p:tgtEl>
                                          <p:spTgt spid="9"/>
                                        </p:tgtEl>
                                        <p:attrNameLst>
                                          <p:attrName>ppt_w</p:attrName>
                                        </p:attrNameLst>
                                      </p:cBhvr>
                                      <p:tavLst>
                                        <p:tav tm="0">
                                          <p:val>
                                            <p:strVal val="ppt_w"/>
                                          </p:val>
                                        </p:tav>
                                        <p:tav tm="100000">
                                          <p:val>
                                            <p:fltVal val="0"/>
                                          </p:val>
                                        </p:tav>
                                      </p:tavLst>
                                    </p:anim>
                                    <p:anim calcmode="lin" valueType="num">
                                      <p:cBhvr>
                                        <p:cTn id="71" dur="1000"/>
                                        <p:tgtEl>
                                          <p:spTgt spid="9"/>
                                        </p:tgtEl>
                                        <p:attrNameLst>
                                          <p:attrName>ppt_h</p:attrName>
                                        </p:attrNameLst>
                                      </p:cBhvr>
                                      <p:tavLst>
                                        <p:tav tm="0">
                                          <p:val>
                                            <p:strVal val="ppt_h"/>
                                          </p:val>
                                        </p:tav>
                                        <p:tav tm="100000">
                                          <p:val>
                                            <p:fltVal val="0"/>
                                          </p:val>
                                        </p:tav>
                                      </p:tavLst>
                                    </p:anim>
                                    <p:anim calcmode="lin" valueType="num">
                                      <p:cBhvr>
                                        <p:cTn id="72" dur="1000"/>
                                        <p:tgtEl>
                                          <p:spTgt spid="9"/>
                                        </p:tgtEl>
                                        <p:attrNameLst>
                                          <p:attrName>style.rotation</p:attrName>
                                        </p:attrNameLst>
                                      </p:cBhvr>
                                      <p:tavLst>
                                        <p:tav tm="0">
                                          <p:val>
                                            <p:fltVal val="0"/>
                                          </p:val>
                                        </p:tav>
                                        <p:tav tm="100000">
                                          <p:val>
                                            <p:fltVal val="360"/>
                                          </p:val>
                                        </p:tav>
                                      </p:tavLst>
                                    </p:anim>
                                    <p:animEffect transition="out" filter="fade">
                                      <p:cBhvr>
                                        <p:cTn id="73" dur="1000"/>
                                        <p:tgtEl>
                                          <p:spTgt spid="9"/>
                                        </p:tgtEl>
                                      </p:cBhvr>
                                    </p:animEffect>
                                    <p:set>
                                      <p:cBhvr>
                                        <p:cTn id="74" dur="1" fill="hold">
                                          <p:stCondLst>
                                            <p:cond delay="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1" grpId="0" animBg="1"/>
      <p:bldP spid="12" grpId="0" animBg="1"/>
      <p:bldP spid="13" grpId="0" animBg="1"/>
      <p:bldP spid="14" grpId="0" animBg="1"/>
      <p:bldP spid="15"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1142984"/>
            <a:ext cx="8229600" cy="4572032"/>
          </a:xfrm>
        </p:spPr>
        <p:txBody>
          <a:bodyPr>
            <a:normAutofit/>
          </a:bodyPr>
          <a:lstStyle/>
          <a:p>
            <a:r>
              <a:rPr lang="ar-SA" b="1" dirty="0" smtClean="0">
                <a:solidFill>
                  <a:srgbClr val="FF0000"/>
                </a:solidFill>
                <a:latin typeface="Traditional Arabic" pitchFamily="18" charset="-78"/>
                <a:cs typeface="Traditional Arabic" pitchFamily="18" charset="-78"/>
              </a:rPr>
              <a:t>بعد أن رأيت كُلًّا من الصورتين، ماذا تتوقع أن يكون مضمون النص الذي سوف نتعلمه؟ خمن في داخلك ومن ثم اضغط التالي.</a:t>
            </a:r>
            <a:r>
              <a:rPr lang="en-US" b="1" dirty="0" smtClean="0">
                <a:solidFill>
                  <a:srgbClr val="FF0000"/>
                </a:solidFill>
                <a:latin typeface="Traditional Arabic" pitchFamily="18" charset="-78"/>
                <a:cs typeface="Traditional Arabic" pitchFamily="18" charset="-78"/>
              </a:rPr>
              <a:t/>
            </a:r>
            <a:br>
              <a:rPr lang="en-US" b="1" dirty="0" smtClean="0">
                <a:solidFill>
                  <a:srgbClr val="FF0000"/>
                </a:solidFill>
                <a:latin typeface="Traditional Arabic" pitchFamily="18" charset="-78"/>
                <a:cs typeface="Traditional Arabic" pitchFamily="18" charset="-78"/>
              </a:rPr>
            </a:br>
            <a:endParaRPr lang="en-US" b="1" dirty="0">
              <a:solidFill>
                <a:srgbClr val="FF0000"/>
              </a:solidFill>
              <a:latin typeface="Traditional Arabic" pitchFamily="18" charset="-78"/>
              <a:cs typeface="Traditional Arabic" pitchFamily="18" charset="-78"/>
            </a:endParaRPr>
          </a:p>
        </p:txBody>
      </p:sp>
      <p:sp>
        <p:nvSpPr>
          <p:cNvPr id="3" name="מציין מיקום תוכן 2"/>
          <p:cNvSpPr>
            <a:spLocks noGrp="1"/>
          </p:cNvSpPr>
          <p:nvPr>
            <p:ph idx="1"/>
          </p:nvPr>
        </p:nvSpPr>
        <p:spPr>
          <a:xfrm>
            <a:off x="457200" y="1500174"/>
            <a:ext cx="8229600" cy="4625989"/>
          </a:xfrm>
        </p:spPr>
        <p:txBody>
          <a:bodyPr/>
          <a:lstStyle/>
          <a:p>
            <a:pPr>
              <a:buNone/>
            </a:pPr>
            <a:endParaRPr lang="ar-SA" b="1" dirty="0" smtClean="0">
              <a:solidFill>
                <a:srgbClr val="FF0000"/>
              </a:solidFill>
              <a:latin typeface="Traditional Arabic" pitchFamily="18" charset="-78"/>
              <a:cs typeface="Traditional Arabic" pitchFamily="18" charset="-78"/>
            </a:endParaRPr>
          </a:p>
          <a:p>
            <a:pPr>
              <a:buNone/>
            </a:pPr>
            <a:endParaRPr lang="ar-SA" b="1" dirty="0" smtClean="0">
              <a:solidFill>
                <a:srgbClr val="FF0000"/>
              </a:solidFill>
              <a:latin typeface="Traditional Arabic" pitchFamily="18" charset="-78"/>
              <a:cs typeface="Traditional Arabic" pitchFamily="18" charset="-78"/>
            </a:endParaRPr>
          </a:p>
          <a:p>
            <a:pPr>
              <a:buNone/>
            </a:pPr>
            <a:endParaRPr lang="ar-SA" b="1" dirty="0" smtClean="0">
              <a:solidFill>
                <a:srgbClr val="FF0000"/>
              </a:solidFill>
              <a:latin typeface="Traditional Arabic" pitchFamily="18" charset="-78"/>
              <a:cs typeface="Traditional Arabic" pitchFamily="18" charset="-78"/>
            </a:endParaRPr>
          </a:p>
          <a:p>
            <a:pPr>
              <a:buNone/>
            </a:pPr>
            <a:endParaRPr lang="ar-SA" b="1" dirty="0" smtClean="0">
              <a:solidFill>
                <a:srgbClr val="FF0000"/>
              </a:solidFill>
              <a:latin typeface="Traditional Arabic" pitchFamily="18" charset="-78"/>
              <a:cs typeface="Traditional Arabic" pitchFamily="18" charset="-78"/>
            </a:endParaRPr>
          </a:p>
        </p:txBody>
      </p:sp>
      <p:sp>
        <p:nvSpPr>
          <p:cNvPr id="4" name="חץ שמאלה 3">
            <a:hlinkClick r:id="" action="ppaction://hlinkshowjump?jump=nextslide"/>
          </p:cNvPr>
          <p:cNvSpPr/>
          <p:nvPr/>
        </p:nvSpPr>
        <p:spPr>
          <a:xfrm>
            <a:off x="571472" y="5357826"/>
            <a:ext cx="1500198" cy="1270450"/>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b="1" dirty="0" smtClean="0">
                <a:latin typeface="Traditional Arabic" pitchFamily="18" charset="-78"/>
                <a:cs typeface="Traditional Arabic" pitchFamily="18" charset="-78"/>
              </a:rPr>
              <a:t>التالي</a:t>
            </a:r>
            <a:endParaRPr lang="en-US" sz="3200" b="1" dirty="0">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764704"/>
            <a:ext cx="8229600" cy="5361459"/>
          </a:xfrm>
        </p:spPr>
        <p:txBody>
          <a:bodyPr>
            <a:normAutofit/>
          </a:bodyPr>
          <a:lstStyle/>
          <a:p>
            <a:pPr algn="just">
              <a:lnSpc>
                <a:spcPct val="150000"/>
              </a:lnSpc>
              <a:buNone/>
            </a:pPr>
            <a:r>
              <a:rPr lang="ar-SA" sz="4000" b="1" dirty="0" smtClean="0">
                <a:solidFill>
                  <a:srgbClr val="EE2EC5"/>
                </a:solidFill>
                <a:latin typeface="Traditional Arabic" pitchFamily="18" charset="-78"/>
                <a:cs typeface="Traditional Arabic" pitchFamily="18" charset="-78"/>
              </a:rPr>
              <a:t>		بعد أن عبرت عن أفكارك حول الصورة التي عُرضت أمامك، توجه الآن إلى النص واقرأه قراءة تامة، ومن ثم أجب عن الأسئلة التي تليه بالشكل الصحيح، لكي تتمكن من اللعب في الفعالية النهائية.</a:t>
            </a:r>
            <a:endParaRPr lang="en-US" sz="4000" b="1" dirty="0">
              <a:solidFill>
                <a:srgbClr val="EE2EC5"/>
              </a:solidFill>
              <a:latin typeface="Traditional Arabic" pitchFamily="18" charset="-78"/>
              <a:cs typeface="Traditional Arabic" pitchFamily="18" charset="-78"/>
            </a:endParaRPr>
          </a:p>
        </p:txBody>
      </p:sp>
      <p:sp>
        <p:nvSpPr>
          <p:cNvPr id="5" name="חץ שמאלה 4">
            <a:hlinkClick r:id="" action="ppaction://hlinkshowjump?jump=nextslide"/>
          </p:cNvPr>
          <p:cNvSpPr/>
          <p:nvPr/>
        </p:nvSpPr>
        <p:spPr>
          <a:xfrm>
            <a:off x="571472" y="5357826"/>
            <a:ext cx="1500198" cy="1270450"/>
          </a:xfrm>
          <a:prstGeom prst="leftArrow">
            <a:avLst/>
          </a:prstGeom>
          <a:solidFill>
            <a:srgbClr val="EE2EC5"/>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b="1" dirty="0" smtClean="0">
                <a:latin typeface="Traditional Arabic" pitchFamily="18" charset="-78"/>
                <a:cs typeface="Traditional Arabic" pitchFamily="18" charset="-78"/>
              </a:rPr>
              <a:t>التالي</a:t>
            </a:r>
            <a:endParaRPr lang="en-US" sz="3200" b="1" dirty="0">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ar-AE"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raditional Arabic" pitchFamily="18" charset="-78"/>
                <a:cs typeface="Traditional Arabic" pitchFamily="18" charset="-78"/>
              </a:rPr>
              <a:t>الرياضة صحة وسعادة</a:t>
            </a:r>
            <a:r>
              <a:rPr lang="he-IL"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raditional Arabic" pitchFamily="18" charset="-78"/>
              </a:rPr>
              <a:t/>
            </a:r>
            <a:br>
              <a:rPr lang="he-IL"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raditional Arabic" pitchFamily="18" charset="-78"/>
              </a:rPr>
            </a:br>
            <a:endParaRPr lang="he-IL" dirty="0">
              <a:latin typeface="Traditional Arabic" pitchFamily="18" charset="-78"/>
            </a:endParaRPr>
          </a:p>
        </p:txBody>
      </p:sp>
      <p:sp>
        <p:nvSpPr>
          <p:cNvPr id="3" name="מציין מיקום תוכן 2"/>
          <p:cNvSpPr>
            <a:spLocks noGrp="1"/>
          </p:cNvSpPr>
          <p:nvPr>
            <p:ph idx="1"/>
          </p:nvPr>
        </p:nvSpPr>
        <p:spPr>
          <a:xfrm>
            <a:off x="457200" y="1071546"/>
            <a:ext cx="8472518" cy="5357850"/>
          </a:xfrm>
        </p:spPr>
        <p:txBody>
          <a:bodyPr>
            <a:normAutofit fontScale="25000" lnSpcReduction="20000"/>
          </a:bodyPr>
          <a:lstStyle/>
          <a:p>
            <a:pPr algn="just">
              <a:buNone/>
            </a:pPr>
            <a:r>
              <a:rPr lang="ar-SA" sz="9600" b="1" dirty="0" smtClean="0">
                <a:solidFill>
                  <a:schemeClr val="accent2">
                    <a:lumMod val="50000"/>
                  </a:schemeClr>
                </a:solidFill>
                <a:latin typeface="Traditional Arabic" pitchFamily="18" charset="-78"/>
                <a:cs typeface="Traditional Arabic" pitchFamily="18" charset="-78"/>
              </a:rPr>
              <a:t>		الرِّياضَة </a:t>
            </a:r>
            <a:r>
              <a:rPr lang="ar-SA" sz="9600" b="1" dirty="0" smtClean="0">
                <a:solidFill>
                  <a:schemeClr val="accent2">
                    <a:lumMod val="50000"/>
                  </a:schemeClr>
                </a:solidFill>
                <a:latin typeface="Traditional Arabic" pitchFamily="18" charset="-78"/>
                <a:cs typeface="Traditional Arabic" pitchFamily="18" charset="-78"/>
              </a:rPr>
              <a:t>تَدْريبٌ وَتَمْرينٌ لأَعْضاءِ الْجِسْمِ، نُمارِسُها بِأَشْكالٍ وَأَنْواعٍ مُخْتَلِفَةٍ، مِنْها كُرَةُ الْقَدَمِ، كُرَةُ السَّلَّةِ، السِّباحَةِ، رُكوبُ الْخَيْلِ وَغَيْرُها.</a:t>
            </a:r>
            <a:endParaRPr lang="en-US" sz="9600" b="1" dirty="0" smtClean="0">
              <a:solidFill>
                <a:schemeClr val="accent2">
                  <a:lumMod val="50000"/>
                </a:schemeClr>
              </a:solidFill>
              <a:latin typeface="Traditional Arabic" pitchFamily="18" charset="-78"/>
              <a:cs typeface="Traditional Arabic" pitchFamily="18" charset="-78"/>
            </a:endParaRPr>
          </a:p>
          <a:p>
            <a:pPr algn="just">
              <a:buNone/>
            </a:pPr>
            <a:r>
              <a:rPr lang="ar-SA" sz="9600" b="1" dirty="0" smtClean="0">
                <a:solidFill>
                  <a:schemeClr val="accent2">
                    <a:lumMod val="50000"/>
                  </a:schemeClr>
                </a:solidFill>
                <a:latin typeface="Traditional Arabic" pitchFamily="18" charset="-78"/>
                <a:cs typeface="Traditional Arabic" pitchFamily="18" charset="-78"/>
              </a:rPr>
              <a:t>		يُمارِسُ </a:t>
            </a:r>
            <a:r>
              <a:rPr lang="ar-SA" sz="9600" b="1" dirty="0" smtClean="0">
                <a:solidFill>
                  <a:schemeClr val="accent2">
                    <a:lumMod val="50000"/>
                  </a:schemeClr>
                </a:solidFill>
                <a:latin typeface="Traditional Arabic" pitchFamily="18" charset="-78"/>
                <a:cs typeface="Traditional Arabic" pitchFamily="18" charset="-78"/>
              </a:rPr>
              <a:t>الْكَثيرُ مِنَ النّاسِ الرِّياضَةَ، فَهُمْ يَرَوْنَ أَنَّ الرِّياضَةَ تُحافِظُ عَلى سَلامَةِ الْجِسْمِ، وَأَنَّها تُقَوّي الْعَضَلاتِ، وَتُنَشِّطُ عَمَلَ الدَّوْرَةِ الدَّمَوِيَّةِ، كَما أَنَّها تُحافِظُ عَلى خِفَّةِ الْحَرَكَةِ وَرَشاقَةِ الأَبْدانِ.</a:t>
            </a:r>
            <a:endParaRPr lang="en-US" sz="9600" b="1" dirty="0" smtClean="0">
              <a:solidFill>
                <a:schemeClr val="accent2">
                  <a:lumMod val="50000"/>
                </a:schemeClr>
              </a:solidFill>
              <a:latin typeface="Traditional Arabic" pitchFamily="18" charset="-78"/>
              <a:cs typeface="Traditional Arabic" pitchFamily="18" charset="-78"/>
            </a:endParaRPr>
          </a:p>
          <a:p>
            <a:pPr algn="just">
              <a:buNone/>
            </a:pPr>
            <a:r>
              <a:rPr lang="ar-SA" sz="9600" b="1" dirty="0" smtClean="0">
                <a:solidFill>
                  <a:schemeClr val="accent2">
                    <a:lumMod val="50000"/>
                  </a:schemeClr>
                </a:solidFill>
                <a:latin typeface="Traditional Arabic" pitchFamily="18" charset="-78"/>
                <a:cs typeface="Traditional Arabic" pitchFamily="18" charset="-78"/>
              </a:rPr>
              <a:t>		بَعْضُ </a:t>
            </a:r>
            <a:r>
              <a:rPr lang="ar-SA" sz="9600" b="1" dirty="0" smtClean="0">
                <a:solidFill>
                  <a:schemeClr val="accent2">
                    <a:lumMod val="50000"/>
                  </a:schemeClr>
                </a:solidFill>
                <a:latin typeface="Traditional Arabic" pitchFamily="18" charset="-78"/>
                <a:cs typeface="Traditional Arabic" pitchFamily="18" charset="-78"/>
              </a:rPr>
              <a:t>النّاسِ الَّذينَ لا يُحِبّونَ مُمارَسَةَ الرِّياضَةِ يَرَوْنَ أَنَّها تُتْعِبُ أَبْدانَهُمْ وَتُرْهِقُ أَجْسامَهُمْ، وَالْبَعْضُ الآخَرُ الَّذي لا يُحِبُّ الرِّياضَةَ يَرى أَنَّها تَحْتاجُ إِلى ساعاتٍ لا تَتَوَفَّرُ في يَوْمِ عَمَلِهِ الطَّويلِ. </a:t>
            </a:r>
            <a:endParaRPr lang="en-US" sz="9600" b="1" dirty="0" smtClean="0">
              <a:solidFill>
                <a:schemeClr val="accent2">
                  <a:lumMod val="50000"/>
                </a:schemeClr>
              </a:solidFill>
              <a:latin typeface="Traditional Arabic" pitchFamily="18" charset="-78"/>
              <a:cs typeface="Traditional Arabic" pitchFamily="18" charset="-78"/>
            </a:endParaRPr>
          </a:p>
          <a:p>
            <a:pPr algn="just">
              <a:buNone/>
            </a:pPr>
            <a:r>
              <a:rPr lang="ar-SA" sz="9600" b="1" dirty="0" smtClean="0">
                <a:solidFill>
                  <a:schemeClr val="accent2">
                    <a:lumMod val="50000"/>
                  </a:schemeClr>
                </a:solidFill>
                <a:latin typeface="Traditional Arabic" pitchFamily="18" charset="-78"/>
                <a:cs typeface="Traditional Arabic" pitchFamily="18" charset="-78"/>
              </a:rPr>
              <a:t>		أَنا </a:t>
            </a:r>
            <a:r>
              <a:rPr lang="ar-SA" sz="9600" b="1" dirty="0" smtClean="0">
                <a:solidFill>
                  <a:schemeClr val="accent2">
                    <a:lumMod val="50000"/>
                  </a:schemeClr>
                </a:solidFill>
                <a:latin typeface="Traditional Arabic" pitchFamily="18" charset="-78"/>
                <a:cs typeface="Traditional Arabic" pitchFamily="18" charset="-78"/>
              </a:rPr>
              <a:t>أَعْتَقِدُ أَنَّ هؤُلاءِ الأَشْخاصَ إِذا مارَسوا الرِّياضَةَ بِشَكْلٍ مُنَظَّمٍ، فَلَنْ يَشْعُروا بِالتَّعَبِ الْبَدَنِيِّ أَوِ الإرْهاقِ؛ وَعِنْدَها سَيُحِبّونَها حَتْمًا.</a:t>
            </a:r>
            <a:endParaRPr lang="en-US" sz="9600" b="1" dirty="0" smtClean="0">
              <a:solidFill>
                <a:schemeClr val="accent2">
                  <a:lumMod val="50000"/>
                </a:schemeClr>
              </a:solidFill>
              <a:latin typeface="Traditional Arabic" pitchFamily="18" charset="-78"/>
              <a:cs typeface="Traditional Arabic" pitchFamily="18" charset="-78"/>
            </a:endParaRPr>
          </a:p>
          <a:p>
            <a:pPr algn="just">
              <a:buNone/>
            </a:pPr>
            <a:r>
              <a:rPr lang="ar-SA" sz="9600" b="1" dirty="0" smtClean="0">
                <a:solidFill>
                  <a:schemeClr val="accent2">
                    <a:lumMod val="50000"/>
                  </a:schemeClr>
                </a:solidFill>
                <a:latin typeface="Traditional Arabic" pitchFamily="18" charset="-78"/>
                <a:cs typeface="Traditional Arabic" pitchFamily="18" charset="-78"/>
              </a:rPr>
              <a:t>		أَمّا </a:t>
            </a:r>
            <a:r>
              <a:rPr lang="ar-SA" sz="9600" b="1" dirty="0" smtClean="0">
                <a:solidFill>
                  <a:schemeClr val="accent2">
                    <a:lumMod val="50000"/>
                  </a:schemeClr>
                </a:solidFill>
                <a:latin typeface="Traditional Arabic" pitchFamily="18" charset="-78"/>
                <a:cs typeface="Traditional Arabic" pitchFamily="18" charset="-78"/>
              </a:rPr>
              <a:t>الْبَعْضُ الآخَرُ إِذا نَجَحوا في تَنْظيمِ أَوْقاتِ عَمَلِهِمْ، فَإِنَّهُمْ سَيَجِدونَ الْوَقْتَ لِمُمارَسَةِ الرِّياضَةِ الَّتي يُحِبّونَها. أَنا أُحِبُّ أَنْ أُمارِسَ رِياضَةَ السِّباحَةِ، فَأَلْتَقي بِالأَصْدِقاءِ وَنَسْتَمْتِعُ في السِّباحَةِ الَّتي تُنْعِشُنا في أَيّامِ الصَّيْفِ، وَالَّتي تُعْطينا الدِّفْءَ في أَيّامِ الشِّتاءِ.</a:t>
            </a:r>
            <a:endParaRPr lang="en-US" sz="9600" b="1" dirty="0" smtClean="0">
              <a:solidFill>
                <a:schemeClr val="accent2">
                  <a:lumMod val="50000"/>
                </a:schemeClr>
              </a:solidFill>
              <a:latin typeface="Traditional Arabic" pitchFamily="18" charset="-78"/>
              <a:cs typeface="Traditional Arabic" pitchFamily="18" charset="-78"/>
            </a:endParaRPr>
          </a:p>
          <a:p>
            <a:pPr algn="just">
              <a:buNone/>
            </a:pPr>
            <a:r>
              <a:rPr lang="ar-SA" sz="9600" b="1" dirty="0" smtClean="0">
                <a:solidFill>
                  <a:schemeClr val="accent2">
                    <a:lumMod val="50000"/>
                  </a:schemeClr>
                </a:solidFill>
                <a:latin typeface="Traditional Arabic" pitchFamily="18" charset="-78"/>
                <a:cs typeface="Traditional Arabic" pitchFamily="18" charset="-78"/>
              </a:rPr>
              <a:t>		أَنْتُمْ </a:t>
            </a:r>
            <a:r>
              <a:rPr lang="ar-SA" sz="9600" b="1" dirty="0" smtClean="0">
                <a:solidFill>
                  <a:schemeClr val="accent2">
                    <a:lumMod val="50000"/>
                  </a:schemeClr>
                </a:solidFill>
                <a:latin typeface="Traditional Arabic" pitchFamily="18" charset="-78"/>
                <a:cs typeface="Traditional Arabic" pitchFamily="18" charset="-78"/>
              </a:rPr>
              <a:t>أَيْضًا، اخْتاروا الرِّياضَةَ الَّتي تُحِبّونَها وَقوموا بِمُمارَسَتِها، لأَنَّ الرِّياضَةَ كَعادَةٍ كُلُّها صِحَّةٌ وَسَعادَةٌ.</a:t>
            </a:r>
          </a:p>
          <a:p>
            <a:pPr>
              <a:buNone/>
            </a:pPr>
            <a:endParaRPr lang="ar-SA" sz="7200" b="1" dirty="0" smtClean="0">
              <a:solidFill>
                <a:schemeClr val="accent2">
                  <a:lumMod val="50000"/>
                </a:schemeClr>
              </a:solidFill>
              <a:latin typeface="Traditional Arabic" pitchFamily="18" charset="-78"/>
              <a:cs typeface="Traditional Arabic" pitchFamily="18" charset="-78"/>
            </a:endParaRPr>
          </a:p>
          <a:p>
            <a:pPr>
              <a:buNone/>
            </a:pPr>
            <a:r>
              <a:rPr lang="ar-SA" sz="7200" b="1" dirty="0" smtClean="0">
                <a:solidFill>
                  <a:schemeClr val="accent2">
                    <a:lumMod val="50000"/>
                  </a:schemeClr>
                </a:solidFill>
                <a:latin typeface="Traditional Arabic" pitchFamily="18" charset="-78"/>
                <a:cs typeface="Traditional Arabic" pitchFamily="18" charset="-78"/>
              </a:rPr>
              <a:t>(الْمَصْدَرُ: الْعَرَبِيَّةُ لُغَتُنا لِلصَّفِّ الثّاني)</a:t>
            </a:r>
            <a:endParaRPr lang="en-US" sz="7200" b="1" dirty="0" smtClean="0">
              <a:solidFill>
                <a:schemeClr val="accent2">
                  <a:lumMod val="50000"/>
                </a:schemeClr>
              </a:solidFill>
              <a:latin typeface="Traditional Arabic" pitchFamily="18" charset="-78"/>
              <a:cs typeface="Traditional Arabic" pitchFamily="18" charset="-78"/>
            </a:endParaRPr>
          </a:p>
          <a:p>
            <a:pPr>
              <a:buNone/>
            </a:pPr>
            <a:r>
              <a:rPr lang="en-US" dirty="0" smtClean="0">
                <a:solidFill>
                  <a:schemeClr val="accent2">
                    <a:lumMod val="50000"/>
                  </a:schemeClr>
                </a:solidFill>
              </a:rPr>
              <a:t> </a:t>
            </a:r>
          </a:p>
          <a:p>
            <a:pPr>
              <a:buNone/>
            </a:pPr>
            <a:endParaRPr lang="he-IL" dirty="0"/>
          </a:p>
        </p:txBody>
      </p:sp>
      <p:sp>
        <p:nvSpPr>
          <p:cNvPr id="8" name="חץ שמאלה 7">
            <a:hlinkClick r:id="rId2" action="ppaction://hlinksldjump">
              <a:snd r:embed="rId3" name="breeze.wav"/>
            </a:hlinkClick>
          </p:cNvPr>
          <p:cNvSpPr/>
          <p:nvPr/>
        </p:nvSpPr>
        <p:spPr>
          <a:xfrm>
            <a:off x="714348" y="5715016"/>
            <a:ext cx="1285884" cy="1071546"/>
          </a:xfrm>
          <a:prstGeom prst="lef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600" b="1" dirty="0" smtClean="0">
                <a:latin typeface="Traditional Arabic" pitchFamily="18" charset="-78"/>
                <a:cs typeface="Traditional Arabic" pitchFamily="18" charset="-78"/>
              </a:rPr>
              <a:t>الذهاب إلى الأسئلة</a:t>
            </a:r>
            <a:endParaRPr lang="en-US" sz="1600" b="1" dirty="0">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par>
                                <p:cTn id="8" presetID="2" presetClass="entr" presetSubtype="4"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calcmode="lin" valueType="num">
                                      <p:cBhvr additive="base">
                                        <p:cTn id="1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1" dur="1000" fill="hold"/>
                                        <p:tgtEl>
                                          <p:spTgt spid="3">
                                            <p:txEl>
                                              <p:pRg st="0" end="0"/>
                                            </p:txEl>
                                          </p:spTgt>
                                        </p:tgtEl>
                                        <p:attrNameLst>
                                          <p:attrName>ppt_y</p:attrName>
                                        </p:attrNameLst>
                                      </p:cBhvr>
                                      <p:tavLst>
                                        <p:tav tm="0">
                                          <p:val>
                                            <p:strVal val="1+#ppt_h/2"/>
                                          </p:val>
                                        </p:tav>
                                        <p:tav tm="100000">
                                          <p:val>
                                            <p:strVal val="#ppt_y"/>
                                          </p:val>
                                        </p:tav>
                                      </p:tavLst>
                                    </p:anim>
                                  </p:childTnLst>
                                </p:cTn>
                              </p:par>
                              <p:par>
                                <p:cTn id="12" presetID="2" presetClass="entr" presetSubtype="4" fill="hold" grpId="0"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1000" fill="hold"/>
                                        <p:tgtEl>
                                          <p:spTgt spid="3">
                                            <p:txEl>
                                              <p:pRg st="1" end="1"/>
                                            </p:txEl>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3" end="3"/>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7" dur="1000" fill="hold"/>
                                        <p:tgtEl>
                                          <p:spTgt spid="3">
                                            <p:txEl>
                                              <p:pRg st="4" end="4"/>
                                            </p:txEl>
                                          </p:spTgt>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additive="base">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1" dur="1000" fill="hold"/>
                                        <p:tgtEl>
                                          <p:spTgt spid="3">
                                            <p:txEl>
                                              <p:pRg st="5" end="5"/>
                                            </p:txEl>
                                          </p:spTgt>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 calcmode="lin" valueType="num">
                                      <p:cBhvr additive="base">
                                        <p:cTn id="3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5" dur="1000" fill="hold"/>
                                        <p:tgtEl>
                                          <p:spTgt spid="3">
                                            <p:txEl>
                                              <p:pRg st="7" end="7"/>
                                            </p:txEl>
                                          </p:spTgt>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 calcmode="lin" valueType="num">
                                      <p:cBhvr additive="base">
                                        <p:cTn id="38"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20000"/>
            <a:lum/>
          </a:blip>
          <a:srcRect/>
          <a:stretch>
            <a:fillRect l="-3000" r="-3000"/>
          </a:stretch>
        </a:blip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ar-SA" dirty="0" smtClean="0"/>
              <a:t/>
            </a:r>
            <a:br>
              <a:rPr lang="ar-SA" dirty="0" smtClean="0"/>
            </a:br>
            <a:r>
              <a:rPr lang="ar-SA" dirty="0" smtClean="0"/>
              <a:t/>
            </a:r>
            <a:br>
              <a:rPr lang="ar-SA" dirty="0" smtClean="0"/>
            </a:br>
            <a:endParaRPr lang="en-US" dirty="0"/>
          </a:p>
        </p:txBody>
      </p:sp>
      <p:sp>
        <p:nvSpPr>
          <p:cNvPr id="3" name="מציין מיקום תוכן 2"/>
          <p:cNvSpPr>
            <a:spLocks noGrp="1"/>
          </p:cNvSpPr>
          <p:nvPr>
            <p:ph idx="1"/>
          </p:nvPr>
        </p:nvSpPr>
        <p:spPr>
          <a:xfrm>
            <a:off x="1000100" y="0"/>
            <a:ext cx="7615262" cy="1285884"/>
          </a:xfrm>
        </p:spPr>
        <p:txBody>
          <a:bodyPr>
            <a:normAutofit/>
          </a:bodyPr>
          <a:lstStyle/>
          <a:p>
            <a:pPr lvl="0">
              <a:buNone/>
            </a:pPr>
            <a:endParaRPr lang="ar-SA" sz="2800" dirty="0" smtClean="0">
              <a:latin typeface="Sakkal Majalla" pitchFamily="2" charset="-78"/>
            </a:endParaRPr>
          </a:p>
          <a:p>
            <a:pPr lvl="0">
              <a:buNone/>
            </a:pPr>
            <a:r>
              <a:rPr lang="ar-SA" sz="4000" b="1" dirty="0" smtClean="0">
                <a:latin typeface="Traditional Arabic" pitchFamily="18" charset="-78"/>
                <a:cs typeface="Traditional Arabic" pitchFamily="18" charset="-78"/>
              </a:rPr>
              <a:t>من فوائد الرياضة </a:t>
            </a:r>
            <a:r>
              <a:rPr lang="ar-SA" sz="4000" b="1" dirty="0" smtClean="0">
                <a:latin typeface="Traditional Arabic" pitchFamily="18" charset="-78"/>
                <a:cs typeface="Traditional Arabic" pitchFamily="18" charset="-78"/>
              </a:rPr>
              <a:t>أنها ....... ؟</a:t>
            </a:r>
            <a:endParaRPr lang="ar-SA" sz="4000" b="1" dirty="0" smtClean="0">
              <a:latin typeface="Traditional Arabic" pitchFamily="18" charset="-78"/>
              <a:cs typeface="Traditional Arabic" pitchFamily="18" charset="-78"/>
            </a:endParaRPr>
          </a:p>
          <a:p>
            <a:pPr lvl="0">
              <a:buNone/>
            </a:pPr>
            <a:endParaRPr lang="ar-SA" sz="4000" b="1" dirty="0" smtClean="0">
              <a:latin typeface="Sakkal Majalla" pitchFamily="2" charset="-78"/>
            </a:endParaRPr>
          </a:p>
          <a:p>
            <a:pPr lvl="0">
              <a:buNone/>
            </a:pPr>
            <a:endParaRPr lang="ar-SA" sz="4000" b="1" dirty="0" smtClean="0">
              <a:latin typeface="Sakkal Majalla" pitchFamily="2" charset="-78"/>
            </a:endParaRPr>
          </a:p>
          <a:p>
            <a:pPr lvl="0">
              <a:buNone/>
            </a:pPr>
            <a:endParaRPr lang="ar-SA" sz="2800" b="1" dirty="0" smtClean="0">
              <a:latin typeface="Sakkal Majalla" pitchFamily="2" charset="-78"/>
            </a:endParaRPr>
          </a:p>
        </p:txBody>
      </p:sp>
      <p:sp>
        <p:nvSpPr>
          <p:cNvPr id="5" name="חץ ימינה 4">
            <a:hlinkClick r:id="rId3" action="ppaction://hlinksldjump">
              <a:snd r:embed="rId4" name="breeze.wav"/>
            </a:hlinkClick>
          </p:cNvPr>
          <p:cNvSpPr/>
          <p:nvPr/>
        </p:nvSpPr>
        <p:spPr>
          <a:xfrm>
            <a:off x="7215206" y="5357826"/>
            <a:ext cx="1357322" cy="12144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smtClean="0">
                <a:latin typeface="Traditional Arabic" pitchFamily="18" charset="-78"/>
                <a:cs typeface="Traditional Arabic" pitchFamily="18" charset="-78"/>
              </a:rPr>
              <a:t>العودة إلى النص</a:t>
            </a:r>
            <a:endParaRPr lang="en-US" b="1" dirty="0">
              <a:latin typeface="Traditional Arabic" pitchFamily="18" charset="-78"/>
              <a:cs typeface="Traditional Arabic" pitchFamily="18" charset="-78"/>
            </a:endParaRPr>
          </a:p>
        </p:txBody>
      </p:sp>
      <p:sp>
        <p:nvSpPr>
          <p:cNvPr id="8" name="מלבן 7"/>
          <p:cNvSpPr/>
          <p:nvPr/>
        </p:nvSpPr>
        <p:spPr>
          <a:xfrm>
            <a:off x="5857884" y="3929066"/>
            <a:ext cx="1018310" cy="928694"/>
          </a:xfrm>
          <a:prstGeom prst="rect">
            <a:avLst/>
          </a:prstGeom>
          <a:noFill/>
        </p:spPr>
        <p:txBody>
          <a:bodyPr wrap="square" lIns="91440" tIns="45720" rIns="91440" bIns="45720">
            <a:spAutoFit/>
          </a:bodyPr>
          <a:lstStyle/>
          <a:p>
            <a:pPr algn="ctr"/>
            <a:endParaRPr lang="en-US" sz="54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9" name="מלבן 8">
            <a:hlinkClick r:id="rId5" action="ppaction://hlinksldjump">
              <a:snd r:embed="rId6" name="click.wav"/>
            </a:hlinkClick>
          </p:cNvPr>
          <p:cNvSpPr/>
          <p:nvPr/>
        </p:nvSpPr>
        <p:spPr>
          <a:xfrm>
            <a:off x="5896427" y="1571612"/>
            <a:ext cx="2917785" cy="707886"/>
          </a:xfrm>
          <a:prstGeom prst="rect">
            <a:avLst/>
          </a:prstGeom>
          <a:noFill/>
        </p:spPr>
        <p:txBody>
          <a:bodyPr wrap="none" lIns="91440" tIns="45720" rIns="91440" bIns="45720">
            <a:spAutoFit/>
          </a:bodyPr>
          <a:lstStyle/>
          <a:p>
            <a:pPr lvl="0">
              <a:buNone/>
            </a:pPr>
            <a:r>
              <a:rPr lang="ar-SA" sz="4000" b="1" dirty="0" smtClean="0">
                <a:latin typeface="Traditional Arabic" pitchFamily="18" charset="-78"/>
                <a:cs typeface="Traditional Arabic" pitchFamily="18" charset="-78"/>
              </a:rPr>
              <a:t>أ) تزيد من السمنة .</a:t>
            </a:r>
          </a:p>
        </p:txBody>
      </p:sp>
      <p:sp>
        <p:nvSpPr>
          <p:cNvPr id="10" name="מלבן 9">
            <a:hlinkClick r:id="rId5" action="ppaction://hlinksldjump">
              <a:snd r:embed="rId6" name="click.wav"/>
            </a:hlinkClick>
          </p:cNvPr>
          <p:cNvSpPr/>
          <p:nvPr/>
        </p:nvSpPr>
        <p:spPr>
          <a:xfrm>
            <a:off x="6060352" y="2571744"/>
            <a:ext cx="2823209" cy="707886"/>
          </a:xfrm>
          <a:prstGeom prst="rect">
            <a:avLst/>
          </a:prstGeom>
          <a:noFill/>
        </p:spPr>
        <p:txBody>
          <a:bodyPr wrap="none" lIns="91440" tIns="45720" rIns="91440" bIns="45720">
            <a:spAutoFit/>
          </a:bodyPr>
          <a:lstStyle/>
          <a:p>
            <a:pPr lvl="0">
              <a:buNone/>
            </a:pPr>
            <a:r>
              <a:rPr lang="ar-SA" sz="4000" b="1" dirty="0" smtClean="0">
                <a:latin typeface="Traditional Arabic" pitchFamily="18" charset="-78"/>
                <a:cs typeface="Traditional Arabic" pitchFamily="18" charset="-78"/>
              </a:rPr>
              <a:t>ب) ترهق الأبدان .</a:t>
            </a:r>
          </a:p>
        </p:txBody>
      </p:sp>
      <p:sp>
        <p:nvSpPr>
          <p:cNvPr id="12" name="מלבן 11">
            <a:hlinkClick r:id="rId7" action="ppaction://hlinksldjump">
              <a:snd r:embed="rId8" name="applause.wav"/>
            </a:hlinkClick>
          </p:cNvPr>
          <p:cNvSpPr/>
          <p:nvPr/>
        </p:nvSpPr>
        <p:spPr>
          <a:xfrm>
            <a:off x="2472504" y="3643314"/>
            <a:ext cx="6457216" cy="707886"/>
          </a:xfrm>
          <a:prstGeom prst="rect">
            <a:avLst/>
          </a:prstGeom>
          <a:noFill/>
        </p:spPr>
        <p:txBody>
          <a:bodyPr wrap="none" lIns="91440" tIns="45720" rIns="91440" bIns="45720">
            <a:spAutoFit/>
          </a:bodyPr>
          <a:lstStyle/>
          <a:p>
            <a:pPr lvl="0">
              <a:buNone/>
            </a:pPr>
            <a:r>
              <a:rPr lang="ar-SA" sz="4000" b="1" dirty="0" smtClean="0">
                <a:latin typeface="Traditional Arabic" pitchFamily="18" charset="-78"/>
                <a:cs typeface="Traditional Arabic" pitchFamily="18" charset="-78"/>
              </a:rPr>
              <a:t>ج) تحافظ على خفة الحركة ورشاقة الأبدان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ar-AE"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raditional Arabic" pitchFamily="18" charset="-78"/>
                <a:cs typeface="Traditional Arabic" pitchFamily="18" charset="-78"/>
              </a:rPr>
              <a:t>الرياضة صحة وسعادة</a:t>
            </a:r>
            <a:r>
              <a:rPr lang="he-IL"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raditional Arabic" pitchFamily="18" charset="-78"/>
              </a:rPr>
              <a:t/>
            </a:r>
            <a:br>
              <a:rPr lang="he-IL"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raditional Arabic" pitchFamily="18" charset="-78"/>
              </a:rPr>
            </a:br>
            <a:endParaRPr lang="he-IL" dirty="0">
              <a:latin typeface="Traditional Arabic" pitchFamily="18" charset="-78"/>
            </a:endParaRPr>
          </a:p>
        </p:txBody>
      </p:sp>
      <p:sp>
        <p:nvSpPr>
          <p:cNvPr id="7" name="חץ שמאלה 6">
            <a:hlinkClick r:id="" action="ppaction://hlinkshowjump?jump=nextslide">
              <a:snd r:embed="rId2" name="breeze.wav"/>
            </a:hlinkClick>
          </p:cNvPr>
          <p:cNvSpPr/>
          <p:nvPr/>
        </p:nvSpPr>
        <p:spPr>
          <a:xfrm>
            <a:off x="714348" y="5786454"/>
            <a:ext cx="1285884" cy="107154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600" b="1" dirty="0" smtClean="0">
                <a:latin typeface="Traditional Arabic" pitchFamily="18" charset="-78"/>
                <a:cs typeface="Traditional Arabic" pitchFamily="18" charset="-78"/>
              </a:rPr>
              <a:t>الذهاب إلى الأسئلة</a:t>
            </a:r>
            <a:endParaRPr lang="en-US" sz="1600" b="1" dirty="0">
              <a:latin typeface="Traditional Arabic" pitchFamily="18" charset="-78"/>
              <a:cs typeface="Traditional Arabic" pitchFamily="18" charset="-78"/>
            </a:endParaRPr>
          </a:p>
        </p:txBody>
      </p:sp>
      <p:sp>
        <p:nvSpPr>
          <p:cNvPr id="6" name="מציין מיקום תוכן 2"/>
          <p:cNvSpPr txBox="1">
            <a:spLocks/>
          </p:cNvSpPr>
          <p:nvPr/>
        </p:nvSpPr>
        <p:spPr>
          <a:xfrm>
            <a:off x="395536" y="1124744"/>
            <a:ext cx="8472518" cy="5357850"/>
          </a:xfrm>
          <a:prstGeom prst="rect">
            <a:avLst/>
          </a:prstGeom>
        </p:spPr>
        <p:txBody>
          <a:bodyPr vert="horz" lIns="91440" tIns="45720" rIns="91440" bIns="45720" rtlCol="1">
            <a:normAutofit fontScale="25000" lnSpcReduction="20000"/>
          </a:bodyPr>
          <a:lstStyle/>
          <a:p>
            <a:pPr marL="342900" marR="0" lvl="0" indent="-342900" algn="just"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9600" b="1" i="0" u="none" strike="noStrike" kern="1200" cap="none" spc="0" normalizeH="0" baseline="0" noProof="0" dirty="0" smtClean="0">
                <a:ln>
                  <a:noFill/>
                </a:ln>
                <a:solidFill>
                  <a:schemeClr val="accent2">
                    <a:lumMod val="50000"/>
                  </a:schemeClr>
                </a:solidFill>
                <a:effectLst/>
                <a:uLnTx/>
                <a:uFillTx/>
                <a:latin typeface="Traditional Arabic" pitchFamily="18" charset="-78"/>
                <a:ea typeface="+mn-ea"/>
                <a:cs typeface="Traditional Arabic" pitchFamily="18" charset="-78"/>
              </a:rPr>
              <a:t>		الرِّياضَة تَدْريبٌ وَتَمْرينٌ لأَعْضاءِ الْجِسْمِ، نُمارِسُها بِأَشْكالٍ وَأَنْواعٍ مُخْتَلِفَةٍ، مِنْها كُرَةُ الْقَدَمِ، كُرَةُ السَّلَّةِ، السِّباحَةِ، رُكوبُ الْخَيْلِ وَغَيْرُها.</a:t>
            </a:r>
            <a:endParaRPr kumimoji="0" lang="en-US" sz="9600" b="1" i="0" u="none" strike="noStrike" kern="1200" cap="none" spc="0" normalizeH="0" baseline="0" noProof="0" dirty="0" smtClean="0">
              <a:ln>
                <a:noFill/>
              </a:ln>
              <a:solidFill>
                <a:schemeClr val="accent2">
                  <a:lumMod val="50000"/>
                </a:schemeClr>
              </a:solidFill>
              <a:effectLst/>
              <a:uLnTx/>
              <a:uFillTx/>
              <a:latin typeface="Traditional Arabic" pitchFamily="18" charset="-78"/>
              <a:ea typeface="+mn-ea"/>
              <a:cs typeface="Traditional Arabic" pitchFamily="18" charset="-78"/>
            </a:endParaRPr>
          </a:p>
          <a:p>
            <a:pPr marL="342900" marR="0" lvl="0" indent="-342900" algn="just"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9600" b="1" i="0" u="none" strike="noStrike" kern="1200" cap="none" spc="0" normalizeH="0" baseline="0" noProof="0" dirty="0" smtClean="0">
                <a:ln>
                  <a:noFill/>
                </a:ln>
                <a:solidFill>
                  <a:schemeClr val="accent2">
                    <a:lumMod val="50000"/>
                  </a:schemeClr>
                </a:solidFill>
                <a:effectLst/>
                <a:uLnTx/>
                <a:uFillTx/>
                <a:latin typeface="Traditional Arabic" pitchFamily="18" charset="-78"/>
                <a:ea typeface="+mn-ea"/>
                <a:cs typeface="Traditional Arabic" pitchFamily="18" charset="-78"/>
              </a:rPr>
              <a:t>		يُمارِسُ الْكَثيرُ مِنَ النّاسِ الرِّياضَةَ، فَهُمْ يَرَوْنَ أَنَّ الرِّياضَةَ تُحافِظُ عَلى سَلامَةِ الْجِسْمِ، وَأَنَّها تُقَوّي الْعَضَلاتِ، وَتُنَشِّطُ عَمَلَ الدَّوْرَةِ الدَّمَوِيَّةِ، كَما أَنَّها تُحافِظُ عَلى خِفَّةِ الْحَرَكَةِ وَرَشاقَةِ الأَبْدانِ.</a:t>
            </a:r>
            <a:endParaRPr kumimoji="0" lang="en-US" sz="9600" b="1" i="0" u="none" strike="noStrike" kern="1200" cap="none" spc="0" normalizeH="0" baseline="0" noProof="0" dirty="0" smtClean="0">
              <a:ln>
                <a:noFill/>
              </a:ln>
              <a:solidFill>
                <a:schemeClr val="accent2">
                  <a:lumMod val="50000"/>
                </a:schemeClr>
              </a:solidFill>
              <a:effectLst/>
              <a:uLnTx/>
              <a:uFillTx/>
              <a:latin typeface="Traditional Arabic" pitchFamily="18" charset="-78"/>
              <a:ea typeface="+mn-ea"/>
              <a:cs typeface="Traditional Arabic" pitchFamily="18" charset="-78"/>
            </a:endParaRPr>
          </a:p>
          <a:p>
            <a:pPr marL="342900" marR="0" lvl="0" indent="-342900" algn="just"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9600" b="1" i="0" u="none" strike="noStrike" kern="1200" cap="none" spc="0" normalizeH="0" baseline="0" noProof="0" dirty="0" smtClean="0">
                <a:ln>
                  <a:noFill/>
                </a:ln>
                <a:solidFill>
                  <a:schemeClr val="accent2">
                    <a:lumMod val="50000"/>
                  </a:schemeClr>
                </a:solidFill>
                <a:effectLst/>
                <a:uLnTx/>
                <a:uFillTx/>
                <a:latin typeface="Traditional Arabic" pitchFamily="18" charset="-78"/>
                <a:ea typeface="+mn-ea"/>
                <a:cs typeface="Traditional Arabic" pitchFamily="18" charset="-78"/>
              </a:rPr>
              <a:t>		بَعْضُ النّاسِ الَّذينَ لا يُحِبّونَ مُمارَسَةَ الرِّياضَةِ يَرَوْنَ أَنَّها تُتْعِبُ أَبْدانَهُمْ وَتُرْهِقُ أَجْسامَهُمْ، وَالْبَعْضُ الآخَرُ الَّذي لا يُحِبُّ الرِّياضَةَ يَرى أَنَّها تَحْتاجُ إِلى ساعاتٍ لا تَتَوَفَّرُ في يَوْمِ عَمَلِهِ الطَّويلِ. </a:t>
            </a:r>
            <a:endParaRPr kumimoji="0" lang="en-US" sz="9600" b="1" i="0" u="none" strike="noStrike" kern="1200" cap="none" spc="0" normalizeH="0" baseline="0" noProof="0" dirty="0" smtClean="0">
              <a:ln>
                <a:noFill/>
              </a:ln>
              <a:solidFill>
                <a:schemeClr val="accent2">
                  <a:lumMod val="50000"/>
                </a:schemeClr>
              </a:solidFill>
              <a:effectLst/>
              <a:uLnTx/>
              <a:uFillTx/>
              <a:latin typeface="Traditional Arabic" pitchFamily="18" charset="-78"/>
              <a:ea typeface="+mn-ea"/>
              <a:cs typeface="Traditional Arabic" pitchFamily="18" charset="-78"/>
            </a:endParaRPr>
          </a:p>
          <a:p>
            <a:pPr marL="342900" marR="0" lvl="0" indent="-342900" algn="just"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9600" b="1" i="0" u="none" strike="noStrike" kern="1200" cap="none" spc="0" normalizeH="0" baseline="0" noProof="0" dirty="0" smtClean="0">
                <a:ln>
                  <a:noFill/>
                </a:ln>
                <a:solidFill>
                  <a:schemeClr val="accent2">
                    <a:lumMod val="50000"/>
                  </a:schemeClr>
                </a:solidFill>
                <a:effectLst/>
                <a:uLnTx/>
                <a:uFillTx/>
                <a:latin typeface="Traditional Arabic" pitchFamily="18" charset="-78"/>
                <a:ea typeface="+mn-ea"/>
                <a:cs typeface="Traditional Arabic" pitchFamily="18" charset="-78"/>
              </a:rPr>
              <a:t>		أَنا أَعْتَقِدُ أَنَّ هؤُلاءِ الأَشْخاصَ إِذا مارَسوا الرِّياضَةَ بِشَكْلٍ مُنَظَّمٍ، فَلَنْ يَشْعُروا بِالتَّعَبِ الْبَدَنِيِّ أَوِ الإرْهاقِ؛ وَعِنْدَها سَيُحِبّونَها حَتْمًا.</a:t>
            </a:r>
            <a:endParaRPr kumimoji="0" lang="en-US" sz="9600" b="1" i="0" u="none" strike="noStrike" kern="1200" cap="none" spc="0" normalizeH="0" baseline="0" noProof="0" dirty="0" smtClean="0">
              <a:ln>
                <a:noFill/>
              </a:ln>
              <a:solidFill>
                <a:schemeClr val="accent2">
                  <a:lumMod val="50000"/>
                </a:schemeClr>
              </a:solidFill>
              <a:effectLst/>
              <a:uLnTx/>
              <a:uFillTx/>
              <a:latin typeface="Traditional Arabic" pitchFamily="18" charset="-78"/>
              <a:ea typeface="+mn-ea"/>
              <a:cs typeface="Traditional Arabic" pitchFamily="18" charset="-78"/>
            </a:endParaRPr>
          </a:p>
          <a:p>
            <a:pPr marL="342900" marR="0" lvl="0" indent="-342900" algn="just"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9600" b="1" i="0" u="none" strike="noStrike" kern="1200" cap="none" spc="0" normalizeH="0" baseline="0" noProof="0" dirty="0" smtClean="0">
                <a:ln>
                  <a:noFill/>
                </a:ln>
                <a:solidFill>
                  <a:schemeClr val="accent2">
                    <a:lumMod val="50000"/>
                  </a:schemeClr>
                </a:solidFill>
                <a:effectLst/>
                <a:uLnTx/>
                <a:uFillTx/>
                <a:latin typeface="Traditional Arabic" pitchFamily="18" charset="-78"/>
                <a:ea typeface="+mn-ea"/>
                <a:cs typeface="Traditional Arabic" pitchFamily="18" charset="-78"/>
              </a:rPr>
              <a:t>		أَمّا الْبَعْضُ الآخَرُ إِذا نَجَحوا في تَنْظيمِ أَوْقاتِ عَمَلِهِمْ، فَإِنَّهُمْ سَيَجِدونَ الْوَقْتَ لِمُمارَسَةِ الرِّياضَةِ الَّتي يُحِبّونَها. أَنا أُحِبُّ أَنْ أُمارِسَ رِياضَةَ السِّباحَةِ، فَأَلْتَقي بِالأَصْدِقاءِ وَنَسْتَمْتِعُ في السِّباحَةِ الَّتي تُنْعِشُنا في أَيّامِ الصَّيْفِ، وَالَّتي تُعْطينا الدِّفْءَ في أَيّامِ الشِّتاءِ.</a:t>
            </a:r>
            <a:endParaRPr kumimoji="0" lang="en-US" sz="9600" b="1" i="0" u="none" strike="noStrike" kern="1200" cap="none" spc="0" normalizeH="0" baseline="0" noProof="0" dirty="0" smtClean="0">
              <a:ln>
                <a:noFill/>
              </a:ln>
              <a:solidFill>
                <a:schemeClr val="accent2">
                  <a:lumMod val="50000"/>
                </a:schemeClr>
              </a:solidFill>
              <a:effectLst/>
              <a:uLnTx/>
              <a:uFillTx/>
              <a:latin typeface="Traditional Arabic" pitchFamily="18" charset="-78"/>
              <a:ea typeface="+mn-ea"/>
              <a:cs typeface="Traditional Arabic" pitchFamily="18" charset="-78"/>
            </a:endParaRPr>
          </a:p>
          <a:p>
            <a:pPr marL="342900" marR="0" lvl="0" indent="-342900" algn="just"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9600" b="1" i="0" u="none" strike="noStrike" kern="1200" cap="none" spc="0" normalizeH="0" baseline="0" noProof="0" dirty="0" smtClean="0">
                <a:ln>
                  <a:noFill/>
                </a:ln>
                <a:solidFill>
                  <a:schemeClr val="accent2">
                    <a:lumMod val="50000"/>
                  </a:schemeClr>
                </a:solidFill>
                <a:effectLst/>
                <a:uLnTx/>
                <a:uFillTx/>
                <a:latin typeface="Traditional Arabic" pitchFamily="18" charset="-78"/>
                <a:ea typeface="+mn-ea"/>
                <a:cs typeface="Traditional Arabic" pitchFamily="18" charset="-78"/>
              </a:rPr>
              <a:t>		أَنْتُمْ أَيْضًا، اخْتاروا الرِّياضَةَ الَّتي تُحِبّونَها وَقوموا بِمُمارَسَتِها، لأَنَّ الرِّياضَةَ كَعادَةٍ كُلُّها صِحَّةٌ وَسَعادَةٌ.</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ar-SA" sz="7200" b="1" i="0" u="none" strike="noStrike" kern="1200" cap="none" spc="0" normalizeH="0" baseline="0" noProof="0" dirty="0" smtClean="0">
              <a:ln>
                <a:noFill/>
              </a:ln>
              <a:solidFill>
                <a:schemeClr val="accent2">
                  <a:lumMod val="50000"/>
                </a:schemeClr>
              </a:solidFill>
              <a:effectLst/>
              <a:uLnTx/>
              <a:uFillTx/>
              <a:latin typeface="Traditional Arabic" pitchFamily="18" charset="-78"/>
              <a:ea typeface="+mn-ea"/>
              <a:cs typeface="Traditional Arabic" pitchFamily="18" charset="-78"/>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7200" b="1" i="0" u="none" strike="noStrike" kern="1200" cap="none" spc="0" normalizeH="0" baseline="0" noProof="0" dirty="0" smtClean="0">
                <a:ln>
                  <a:noFill/>
                </a:ln>
                <a:solidFill>
                  <a:schemeClr val="accent2">
                    <a:lumMod val="50000"/>
                  </a:schemeClr>
                </a:solidFill>
                <a:effectLst/>
                <a:uLnTx/>
                <a:uFillTx/>
                <a:latin typeface="Traditional Arabic" pitchFamily="18" charset="-78"/>
                <a:ea typeface="+mn-ea"/>
                <a:cs typeface="Traditional Arabic" pitchFamily="18" charset="-78"/>
              </a:rPr>
              <a:t>(الْمَصْدَرُ: الْعَرَبِيَّةُ لُغَتُنا لِلصَّفِّ الثّاني)</a:t>
            </a:r>
            <a:endParaRPr kumimoji="0" lang="en-US" sz="7200" b="1" i="0" u="none" strike="noStrike" kern="1200" cap="none" spc="0" normalizeH="0" baseline="0" noProof="0" dirty="0" smtClean="0">
              <a:ln>
                <a:noFill/>
              </a:ln>
              <a:solidFill>
                <a:schemeClr val="accent2">
                  <a:lumMod val="50000"/>
                </a:schemeClr>
              </a:solidFill>
              <a:effectLst/>
              <a:uLnTx/>
              <a:uFillTx/>
              <a:latin typeface="Traditional Arabic" pitchFamily="18" charset="-78"/>
              <a:ea typeface="+mn-ea"/>
              <a:cs typeface="Traditional Arabic" pitchFamily="18" charset="-78"/>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accent2">
                    <a:lumMod val="50000"/>
                  </a:schemeClr>
                </a:solidFill>
                <a:effectLst/>
                <a:uLnTx/>
                <a:uFillTx/>
                <a:latin typeface="+mn-lt"/>
                <a:ea typeface="+mn-ea"/>
                <a:cs typeface="+mn-cs"/>
              </a:rPr>
              <a:t> </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he-IL"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par>
                                <p:cTn id="8" presetID="2" presetClass="entr" presetSubtype="4" fill="hold" grpId="0"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 calcmode="lin" valueType="num">
                                      <p:cBhvr additive="base">
                                        <p:cTn id="10"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1" dur="1000" fill="hold"/>
                                        <p:tgtEl>
                                          <p:spTgt spid="6">
                                            <p:txEl>
                                              <p:pRg st="0" end="0"/>
                                            </p:txEl>
                                          </p:spTgt>
                                        </p:tgtEl>
                                        <p:attrNameLst>
                                          <p:attrName>ppt_y</p:attrName>
                                        </p:attrNameLst>
                                      </p:cBhvr>
                                      <p:tavLst>
                                        <p:tav tm="0">
                                          <p:val>
                                            <p:strVal val="1+#ppt_h/2"/>
                                          </p:val>
                                        </p:tav>
                                        <p:tav tm="100000">
                                          <p:val>
                                            <p:strVal val="#ppt_y"/>
                                          </p:val>
                                        </p:tav>
                                      </p:tavLst>
                                    </p:anim>
                                  </p:childTnLst>
                                </p:cTn>
                              </p:par>
                              <p:par>
                                <p:cTn id="12" presetID="2" presetClass="entr" presetSubtype="4" fill="hold" grpId="0" nodeType="with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additive="base">
                                        <p:cTn id="14"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5" dur="1000" fill="hold"/>
                                        <p:tgtEl>
                                          <p:spTgt spid="6">
                                            <p:txEl>
                                              <p:pRg st="1" end="1"/>
                                            </p:txEl>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 calcmode="lin" valueType="num">
                                      <p:cBhvr additive="base">
                                        <p:cTn id="1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9" dur="1000" fill="hold"/>
                                        <p:tgtEl>
                                          <p:spTgt spid="6">
                                            <p:txEl>
                                              <p:pRg st="2" end="2"/>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 calcmode="lin" valueType="num">
                                      <p:cBhvr additive="base">
                                        <p:cTn id="22"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6">
                                            <p:txEl>
                                              <p:pRg st="3" end="3"/>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6">
                                            <p:txEl>
                                              <p:pRg st="4" end="4"/>
                                            </p:txEl>
                                          </p:spTgt>
                                        </p:tgtEl>
                                        <p:attrNameLst>
                                          <p:attrName>style.visibility</p:attrName>
                                        </p:attrNameLst>
                                      </p:cBhvr>
                                      <p:to>
                                        <p:strVal val="visible"/>
                                      </p:to>
                                    </p:set>
                                    <p:anim calcmode="lin" valueType="num">
                                      <p:cBhvr additive="base">
                                        <p:cTn id="2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7" dur="1000" fill="hold"/>
                                        <p:tgtEl>
                                          <p:spTgt spid="6">
                                            <p:txEl>
                                              <p:pRg st="4" end="4"/>
                                            </p:txEl>
                                          </p:spTgt>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6">
                                            <p:txEl>
                                              <p:pRg st="5" end="5"/>
                                            </p:txEl>
                                          </p:spTgt>
                                        </p:tgtEl>
                                        <p:attrNameLst>
                                          <p:attrName>style.visibility</p:attrName>
                                        </p:attrNameLst>
                                      </p:cBhvr>
                                      <p:to>
                                        <p:strVal val="visible"/>
                                      </p:to>
                                    </p:set>
                                    <p:anim calcmode="lin" valueType="num">
                                      <p:cBhvr additive="base">
                                        <p:cTn id="30"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1" dur="1000" fill="hold"/>
                                        <p:tgtEl>
                                          <p:spTgt spid="6">
                                            <p:txEl>
                                              <p:pRg st="5" end="5"/>
                                            </p:txEl>
                                          </p:spTgt>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6">
                                            <p:txEl>
                                              <p:pRg st="7" end="7"/>
                                            </p:txEl>
                                          </p:spTgt>
                                        </p:tgtEl>
                                        <p:attrNameLst>
                                          <p:attrName>style.visibility</p:attrName>
                                        </p:attrNameLst>
                                      </p:cBhvr>
                                      <p:to>
                                        <p:strVal val="visible"/>
                                      </p:to>
                                    </p:set>
                                    <p:anim calcmode="lin" valueType="num">
                                      <p:cBhvr additive="base">
                                        <p:cTn id="34"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5" dur="1000" fill="hold"/>
                                        <p:tgtEl>
                                          <p:spTgt spid="6">
                                            <p:txEl>
                                              <p:pRg st="7" end="7"/>
                                            </p:txEl>
                                          </p:spTgt>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6">
                                            <p:txEl>
                                              <p:pRg st="8" end="8"/>
                                            </p:txEl>
                                          </p:spTgt>
                                        </p:tgtEl>
                                        <p:attrNameLst>
                                          <p:attrName>style.visibility</p:attrName>
                                        </p:attrNameLst>
                                      </p:cBhvr>
                                      <p:to>
                                        <p:strVal val="visible"/>
                                      </p:to>
                                    </p:set>
                                    <p:anim calcmode="lin" valueType="num">
                                      <p:cBhvr additive="base">
                                        <p:cTn id="38"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bldLst>
  </p:timing>
</p:sld>
</file>

<file path=ppt/theme/theme1.xml><?xml version="1.0" encoding="utf-8"?>
<a:theme xmlns:a="http://schemas.openxmlformats.org/drawingml/2006/main" name="ערכת נושא של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TotalTime>
  <Words>572</Words>
  <Application>Microsoft Office PowerPoint</Application>
  <PresentationFormat>عرض على الشاشة (3:4)‏</PresentationFormat>
  <Paragraphs>119</Paragraphs>
  <Slides>20</Slides>
  <Notes>0</Notes>
  <HiddenSlides>0</HiddenSlides>
  <MMClips>1</MMClips>
  <ScaleCrop>false</ScaleCrop>
  <HeadingPairs>
    <vt:vector size="4" baseType="variant">
      <vt:variant>
        <vt:lpstr>سمة</vt:lpstr>
      </vt:variant>
      <vt:variant>
        <vt:i4>1</vt:i4>
      </vt:variant>
      <vt:variant>
        <vt:lpstr>عناوين الشرائح</vt:lpstr>
      </vt:variant>
      <vt:variant>
        <vt:i4>20</vt:i4>
      </vt:variant>
    </vt:vector>
  </HeadingPairs>
  <TitlesOfParts>
    <vt:vector size="21" baseType="lpstr">
      <vt:lpstr>ערכת נושא של Office</vt:lpstr>
      <vt:lpstr> </vt:lpstr>
      <vt:lpstr>الشريحة 2</vt:lpstr>
      <vt:lpstr>الشريحة 3</vt:lpstr>
      <vt:lpstr>الشريحة 4</vt:lpstr>
      <vt:lpstr>بعد أن رأيت كُلًّا من الصورتين، ماذا تتوقع أن يكون مضمون النص الذي سوف نتعلمه؟ خمن في داخلك ومن ثم اضغط التالي. </vt:lpstr>
      <vt:lpstr>الشريحة 6</vt:lpstr>
      <vt:lpstr>الرياضة صحة وسعادة </vt:lpstr>
      <vt:lpstr>  </vt:lpstr>
      <vt:lpstr>الرياضة صحة وسعادة </vt:lpstr>
      <vt:lpstr>الشريحة 10</vt:lpstr>
      <vt:lpstr>الرياضة صحة وسعادة </vt:lpstr>
      <vt:lpstr>الشريحة 12</vt:lpstr>
      <vt:lpstr>الرياضة صحة وسعادة </vt:lpstr>
      <vt:lpstr>الشريحة 14</vt:lpstr>
      <vt:lpstr>اختر اللعبة الرياضية المفضلة لديك واستمتع!</vt:lpstr>
      <vt:lpstr>الشريحة 16</vt:lpstr>
      <vt:lpstr>   حاول مرة أخرى !!</vt:lpstr>
      <vt:lpstr>   حاول مرة أخرى !!</vt:lpstr>
      <vt:lpstr>   حاول مرة أخرى !!</vt:lpstr>
      <vt:lpstr>   حاول مرة أخرى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خريطة المركز</dc:title>
  <dc:creator>023332885</dc:creator>
  <cp:lastModifiedBy>023332885</cp:lastModifiedBy>
  <cp:revision>103</cp:revision>
  <dcterms:created xsi:type="dcterms:W3CDTF">2012-02-13T08:10:10Z</dcterms:created>
  <dcterms:modified xsi:type="dcterms:W3CDTF">2012-05-29T10:08:44Z</dcterms:modified>
</cp:coreProperties>
</file>