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ms-office.activeX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activeX/activeX1.xml" ContentType="application/vnd.ms-office.activeX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70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ח'/סיון/תשע"ב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ח'/סיון/תשע"ב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ח'/סיון/תשע"ב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ח'/סיון/תשע"ב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ח'/סיון/תשע"ב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ח'/סיון/תשע"ב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ח'/סיון/תשע"ב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ח'/סיון/תשע"ב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ח'/סיון/תשע"ב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ח'/סיון/תשע"ב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ציור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ח'/סיון/תשע"ב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438E1-117D-44FB-AC24-B79D899BA877}" type="datetimeFigureOut">
              <a:rPr lang="he-IL" smtClean="0"/>
              <a:pPr/>
              <a:t>ח'/סיון/תשע"ב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ontrols>
      <p:control spid="1026" name="ShockwaveFlash1" r:id="rId2" imgW="9142857" imgH="6857143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ערכת נושא של Office</vt:lpstr>
      <vt:lpstr>الشريحة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023332885</dc:creator>
  <cp:lastModifiedBy>023332885</cp:lastModifiedBy>
  <cp:revision>2</cp:revision>
  <dcterms:created xsi:type="dcterms:W3CDTF">2012-05-29T08:40:42Z</dcterms:created>
  <dcterms:modified xsi:type="dcterms:W3CDTF">2012-05-29T09:30:08Z</dcterms:modified>
</cp:coreProperties>
</file>