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1026" name="ShockwaveFlash1" r:id="rId2" imgW="9142857" imgH="6857143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של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023332885</dc:creator>
  <cp:lastModifiedBy>023332885</cp:lastModifiedBy>
  <cp:revision>2</cp:revision>
  <dcterms:created xsi:type="dcterms:W3CDTF">2012-05-29T08:40:42Z</dcterms:created>
  <dcterms:modified xsi:type="dcterms:W3CDTF">2012-05-29T09:30:08Z</dcterms:modified>
</cp:coreProperties>
</file>