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2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6" r:id="rId3"/>
    <p:sldId id="309" r:id="rId4"/>
    <p:sldId id="389" r:id="rId5"/>
    <p:sldId id="311" r:id="rId6"/>
    <p:sldId id="310" r:id="rId7"/>
    <p:sldId id="307" r:id="rId8"/>
    <p:sldId id="262" r:id="rId9"/>
    <p:sldId id="300" r:id="rId10"/>
    <p:sldId id="268" r:id="rId11"/>
    <p:sldId id="267" r:id="rId12"/>
    <p:sldId id="304" r:id="rId13"/>
    <p:sldId id="270" r:id="rId14"/>
    <p:sldId id="305" r:id="rId15"/>
    <p:sldId id="302" r:id="rId16"/>
    <p:sldId id="301" r:id="rId17"/>
    <p:sldId id="312" r:id="rId18"/>
    <p:sldId id="313" r:id="rId19"/>
    <p:sldId id="314" r:id="rId20"/>
    <p:sldId id="315" r:id="rId21"/>
    <p:sldId id="316"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43" r:id="rId36"/>
    <p:sldId id="345" r:id="rId37"/>
    <p:sldId id="344" r:id="rId38"/>
    <p:sldId id="347" r:id="rId39"/>
    <p:sldId id="342" r:id="rId40"/>
    <p:sldId id="331" r:id="rId41"/>
    <p:sldId id="332" r:id="rId42"/>
    <p:sldId id="333" r:id="rId43"/>
    <p:sldId id="334" r:id="rId44"/>
    <p:sldId id="335" r:id="rId45"/>
    <p:sldId id="336" r:id="rId46"/>
    <p:sldId id="337" r:id="rId47"/>
    <p:sldId id="338" r:id="rId48"/>
    <p:sldId id="339" r:id="rId49"/>
    <p:sldId id="340" r:id="rId50"/>
    <p:sldId id="341" r:id="rId51"/>
    <p:sldId id="348" r:id="rId52"/>
    <p:sldId id="349" r:id="rId53"/>
    <p:sldId id="350" r:id="rId54"/>
    <p:sldId id="351" r:id="rId55"/>
    <p:sldId id="353" r:id="rId56"/>
    <p:sldId id="355" r:id="rId57"/>
    <p:sldId id="390" r:id="rId58"/>
    <p:sldId id="391" r:id="rId59"/>
    <p:sldId id="392" r:id="rId60"/>
    <p:sldId id="393" r:id="rId61"/>
    <p:sldId id="394" r:id="rId62"/>
    <p:sldId id="395" r:id="rId63"/>
    <p:sldId id="370" r:id="rId64"/>
    <p:sldId id="371" r:id="rId65"/>
    <p:sldId id="374" r:id="rId66"/>
    <p:sldId id="396" r:id="rId67"/>
    <p:sldId id="397" r:id="rId68"/>
    <p:sldId id="375" r:id="rId69"/>
    <p:sldId id="376" r:id="rId70"/>
    <p:sldId id="377" r:id="rId71"/>
    <p:sldId id="378" r:id="rId72"/>
    <p:sldId id="398" r:id="rId73"/>
    <p:sldId id="399" r:id="rId74"/>
    <p:sldId id="410" r:id="rId75"/>
    <p:sldId id="411" r:id="rId76"/>
    <p:sldId id="412" r:id="rId77"/>
    <p:sldId id="413" r:id="rId78"/>
    <p:sldId id="414" r:id="rId79"/>
    <p:sldId id="415" r:id="rId80"/>
    <p:sldId id="416" r:id="rId81"/>
    <p:sldId id="417" r:id="rId82"/>
    <p:sldId id="418" r:id="rId83"/>
    <p:sldId id="419" r:id="rId84"/>
    <p:sldId id="420" r:id="rId85"/>
    <p:sldId id="424" r:id="rId86"/>
    <p:sldId id="425" r:id="rId87"/>
    <p:sldId id="426" r:id="rId88"/>
    <p:sldId id="400" r:id="rId89"/>
    <p:sldId id="401" r:id="rId90"/>
    <p:sldId id="402" r:id="rId91"/>
    <p:sldId id="427" r:id="rId92"/>
    <p:sldId id="428" r:id="rId93"/>
    <p:sldId id="429" r:id="rId94"/>
    <p:sldId id="421" r:id="rId95"/>
    <p:sldId id="422" r:id="rId96"/>
    <p:sldId id="423" r:id="rId97"/>
    <p:sldId id="403" r:id="rId98"/>
    <p:sldId id="404" r:id="rId99"/>
    <p:sldId id="405" r:id="rId100"/>
    <p:sldId id="406" r:id="rId101"/>
    <p:sldId id="407" r:id="rId102"/>
    <p:sldId id="408" r:id="rId103"/>
    <p:sldId id="409" r:id="rId104"/>
    <p:sldId id="430" r:id="rId105"/>
    <p:sldId id="433" r:id="rId106"/>
    <p:sldId id="434" r:id="rId107"/>
    <p:sldId id="439" r:id="rId108"/>
    <p:sldId id="440" r:id="rId109"/>
    <p:sldId id="441" r:id="rId110"/>
    <p:sldId id="442" r:id="rId111"/>
    <p:sldId id="443" r:id="rId112"/>
    <p:sldId id="444" r:id="rId113"/>
    <p:sldId id="435" r:id="rId114"/>
    <p:sldId id="436" r:id="rId115"/>
    <p:sldId id="437" r:id="rId116"/>
    <p:sldId id="445" r:id="rId117"/>
    <p:sldId id="446" r:id="rId118"/>
    <p:sldId id="447" r:id="rId119"/>
    <p:sldId id="448" r:id="rId120"/>
    <p:sldId id="449" r:id="rId121"/>
    <p:sldId id="450" r:id="rId122"/>
    <p:sldId id="438" r:id="rId123"/>
    <p:sldId id="451" r:id="rId124"/>
    <p:sldId id="455" r:id="rId125"/>
    <p:sldId id="456" r:id="rId126"/>
    <p:sldId id="457" r:id="rId127"/>
    <p:sldId id="458" r:id="rId128"/>
    <p:sldId id="459" r:id="rId129"/>
    <p:sldId id="464" r:id="rId130"/>
    <p:sldId id="452" r:id="rId131"/>
    <p:sldId id="453" r:id="rId132"/>
    <p:sldId id="454" r:id="rId133"/>
    <p:sldId id="460" r:id="rId134"/>
    <p:sldId id="461" r:id="rId135"/>
    <p:sldId id="462" r:id="rId136"/>
    <p:sldId id="463" r:id="rId137"/>
    <p:sldId id="465" r:id="rId138"/>
    <p:sldId id="466" r:id="rId139"/>
    <p:sldId id="467" r:id="rId140"/>
    <p:sldId id="468" r:id="rId141"/>
    <p:sldId id="472" r:id="rId142"/>
    <p:sldId id="473" r:id="rId143"/>
    <p:sldId id="474" r:id="rId144"/>
    <p:sldId id="475" r:id="rId145"/>
    <p:sldId id="476" r:id="rId146"/>
    <p:sldId id="477" r:id="rId147"/>
    <p:sldId id="478" r:id="rId148"/>
    <p:sldId id="479" r:id="rId149"/>
    <p:sldId id="480" r:id="rId150"/>
    <p:sldId id="481" r:id="rId151"/>
    <p:sldId id="482" r:id="rId152"/>
    <p:sldId id="483" r:id="rId153"/>
    <p:sldId id="484" r:id="rId154"/>
    <p:sldId id="485" r:id="rId155"/>
    <p:sldId id="469" r:id="rId156"/>
    <p:sldId id="470" r:id="rId157"/>
    <p:sldId id="471" r:id="rId158"/>
    <p:sldId id="486" r:id="rId159"/>
    <p:sldId id="487" r:id="rId160"/>
    <p:sldId id="488" r:id="rId161"/>
    <p:sldId id="489" r:id="rId162"/>
    <p:sldId id="490" r:id="rId163"/>
    <p:sldId id="491" r:id="rId164"/>
    <p:sldId id="492" r:id="rId165"/>
    <p:sldId id="493" r:id="rId166"/>
    <p:sldId id="494" r:id="rId167"/>
    <p:sldId id="495" r:id="rId168"/>
    <p:sldId id="496" r:id="rId169"/>
    <p:sldId id="497" r:id="rId170"/>
    <p:sldId id="498" r:id="rId171"/>
    <p:sldId id="499" r:id="rId172"/>
    <p:sldId id="500" r:id="rId173"/>
    <p:sldId id="501" r:id="rId174"/>
    <p:sldId id="506" r:id="rId175"/>
    <p:sldId id="507" r:id="rId176"/>
    <p:sldId id="503" r:id="rId177"/>
    <p:sldId id="504" r:id="rId178"/>
    <p:sldId id="505" r:id="rId179"/>
    <p:sldId id="508" r:id="rId180"/>
    <p:sldId id="509" r:id="rId181"/>
    <p:sldId id="510" r:id="rId182"/>
    <p:sldId id="511" r:id="rId183"/>
    <p:sldId id="516" r:id="rId184"/>
    <p:sldId id="517" r:id="rId185"/>
    <p:sldId id="518" r:id="rId186"/>
    <p:sldId id="519" r:id="rId187"/>
    <p:sldId id="520" r:id="rId188"/>
    <p:sldId id="521" r:id="rId189"/>
    <p:sldId id="512" r:id="rId190"/>
    <p:sldId id="513" r:id="rId191"/>
    <p:sldId id="514" r:id="rId192"/>
    <p:sldId id="522" r:id="rId193"/>
    <p:sldId id="523" r:id="rId194"/>
    <p:sldId id="534" r:id="rId195"/>
    <p:sldId id="524" r:id="rId196"/>
    <p:sldId id="525" r:id="rId197"/>
    <p:sldId id="526" r:id="rId198"/>
    <p:sldId id="515" r:id="rId199"/>
    <p:sldId id="528" r:id="rId200"/>
    <p:sldId id="535" r:id="rId201"/>
    <p:sldId id="536" r:id="rId202"/>
    <p:sldId id="537" r:id="rId203"/>
    <p:sldId id="538" r:id="rId204"/>
    <p:sldId id="539" r:id="rId205"/>
    <p:sldId id="541" r:id="rId206"/>
    <p:sldId id="529" r:id="rId207"/>
    <p:sldId id="530" r:id="rId208"/>
    <p:sldId id="531" r:id="rId209"/>
    <p:sldId id="532" r:id="rId210"/>
    <p:sldId id="542" r:id="rId211"/>
    <p:sldId id="543" r:id="rId212"/>
    <p:sldId id="544" r:id="rId213"/>
    <p:sldId id="545" r:id="rId214"/>
    <p:sldId id="546" r:id="rId215"/>
    <p:sldId id="547" r:id="rId216"/>
    <p:sldId id="548" r:id="rId217"/>
    <p:sldId id="549" r:id="rId218"/>
    <p:sldId id="554" r:id="rId219"/>
    <p:sldId id="555" r:id="rId220"/>
    <p:sldId id="556" r:id="rId221"/>
    <p:sldId id="557" r:id="rId222"/>
    <p:sldId id="558" r:id="rId223"/>
    <p:sldId id="550" r:id="rId224"/>
    <p:sldId id="551" r:id="rId225"/>
    <p:sldId id="552" r:id="rId226"/>
    <p:sldId id="553" r:id="rId227"/>
    <p:sldId id="559" r:id="rId228"/>
    <p:sldId id="560" r:id="rId229"/>
    <p:sldId id="561" r:id="rId230"/>
    <p:sldId id="562" r:id="rId231"/>
    <p:sldId id="563" r:id="rId232"/>
    <p:sldId id="564" r:id="rId233"/>
    <p:sldId id="565" r:id="rId234"/>
    <p:sldId id="570" r:id="rId235"/>
    <p:sldId id="571" r:id="rId236"/>
    <p:sldId id="572" r:id="rId237"/>
    <p:sldId id="573" r:id="rId238"/>
    <p:sldId id="574" r:id="rId239"/>
    <p:sldId id="581" r:id="rId240"/>
    <p:sldId id="582" r:id="rId241"/>
    <p:sldId id="575" r:id="rId242"/>
    <p:sldId id="576" r:id="rId243"/>
    <p:sldId id="578" r:id="rId244"/>
    <p:sldId id="577" r:id="rId245"/>
    <p:sldId id="584" r:id="rId246"/>
    <p:sldId id="579" r:id="rId247"/>
    <p:sldId id="580" r:id="rId248"/>
    <p:sldId id="566" r:id="rId249"/>
    <p:sldId id="567" r:id="rId250"/>
    <p:sldId id="568" r:id="rId251"/>
    <p:sldId id="569" r:id="rId252"/>
    <p:sldId id="583" r:id="rId253"/>
    <p:sldId id="585" r:id="rId254"/>
    <p:sldId id="586" r:id="rId255"/>
    <p:sldId id="587" r:id="rId256"/>
    <p:sldId id="588" r:id="rId257"/>
    <p:sldId id="589" r:id="rId258"/>
    <p:sldId id="590" r:id="rId259"/>
    <p:sldId id="591" r:id="rId260"/>
    <p:sldId id="592" r:id="rId261"/>
    <p:sldId id="593" r:id="rId262"/>
    <p:sldId id="594" r:id="rId263"/>
    <p:sldId id="595" r:id="rId264"/>
    <p:sldId id="596" r:id="rId265"/>
    <p:sldId id="600" r:id="rId266"/>
    <p:sldId id="597" r:id="rId267"/>
    <p:sldId id="599" r:id="rId268"/>
    <p:sldId id="604" r:id="rId269"/>
    <p:sldId id="601" r:id="rId270"/>
    <p:sldId id="602" r:id="rId271"/>
    <p:sldId id="603" r:id="rId272"/>
    <p:sldId id="598" r:id="rId2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8" d="100"/>
          <a:sy n="68" d="100"/>
        </p:scale>
        <p:origin x="-15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3.xml"/><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slide" Target="slide19.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3.xml"/></Relationships>
</file>

<file path=ppt/slides/_rels/slide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4.xml"/></Relationships>
</file>

<file path=ppt/slides/_rels/slide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6.xml"/></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 Target="slide107.xml"/><Relationship Id="rId7" Type="http://schemas.openxmlformats.org/officeDocument/2006/relationships/slide" Target="slide109.xml"/><Relationship Id="rId2" Type="http://schemas.openxmlformats.org/officeDocument/2006/relationships/slide" Target="slide115.xml"/><Relationship Id="rId1"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slide" Target="slide16.xml"/><Relationship Id="rId4" Type="http://schemas.openxmlformats.org/officeDocument/2006/relationships/slide" Target="slide9.xml"/></Relationships>
</file>

<file path=ppt/slides/_rels/slide10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11.xml"/><Relationship Id="rId2" Type="http://schemas.openxmlformats.org/officeDocument/2006/relationships/slide" Target="slide116.xml"/><Relationship Id="rId1" Type="http://schemas.openxmlformats.org/officeDocument/2006/relationships/slideLayout" Target="../slideLayouts/slideLayout1.xml"/><Relationship Id="rId6" Type="http://schemas.openxmlformats.org/officeDocument/2006/relationships/slide" Target="slide110.xml"/><Relationship Id="rId5" Type="http://schemas.openxmlformats.org/officeDocument/2006/relationships/slide" Target="slide74.xml"/><Relationship Id="rId4" Type="http://schemas.openxmlformats.org/officeDocument/2006/relationships/slide" Target="slide16.xml"/></Relationships>
</file>

<file path=ppt/slides/_rels/slide10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12.xml"/><Relationship Id="rId2" Type="http://schemas.openxmlformats.org/officeDocument/2006/relationships/slide" Target="slide117.xml"/><Relationship Id="rId1" Type="http://schemas.openxmlformats.org/officeDocument/2006/relationships/slideLayout" Target="../slideLayouts/slideLayout1.xml"/><Relationship Id="rId6" Type="http://schemas.openxmlformats.org/officeDocument/2006/relationships/slide" Target="slide110.xml"/><Relationship Id="rId5" Type="http://schemas.openxmlformats.org/officeDocument/2006/relationships/slide" Target="slide90.xml"/><Relationship Id="rId4" Type="http://schemas.openxmlformats.org/officeDocument/2006/relationships/slide" Target="slide16.xml"/></Relationships>
</file>

<file path=ppt/slides/_rels/slide109.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12.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11.xml"/><Relationship Id="rId5" Type="http://schemas.openxmlformats.org/officeDocument/2006/relationships/slide" Target="slide118.xml"/><Relationship Id="rId4" Type="http://schemas.openxmlformats.org/officeDocument/2006/relationships/slide" Target="slide90.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0.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110.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13.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19.xml"/><Relationship Id="rId5" Type="http://schemas.openxmlformats.org/officeDocument/2006/relationships/slide" Target="slide90.xml"/><Relationship Id="rId4" Type="http://schemas.openxmlformats.org/officeDocument/2006/relationships/slide" Target="slide74.xml"/></Relationships>
</file>

<file path=ppt/slides/_rels/slide111.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13.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20.xml"/><Relationship Id="rId5" Type="http://schemas.openxmlformats.org/officeDocument/2006/relationships/slide" Target="slide74.xml"/><Relationship Id="rId4" Type="http://schemas.openxmlformats.org/officeDocument/2006/relationships/slide" Target="slide90.xml"/></Relationships>
</file>

<file path=ppt/slides/_rels/slide1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13.xml"/><Relationship Id="rId5" Type="http://schemas.openxmlformats.org/officeDocument/2006/relationships/slide" Target="slide121.xml"/><Relationship Id="rId4" Type="http://schemas.openxmlformats.org/officeDocument/2006/relationships/slide" Target="slide90.xml"/></Relationships>
</file>

<file path=ppt/slides/_rels/slide1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14.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90.xml"/><Relationship Id="rId4" Type="http://schemas.openxmlformats.org/officeDocument/2006/relationships/slide" Target="slide16.xml"/></Relationships>
</file>

<file path=ppt/slides/_rels/slide114.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image" Target="../media/image15.gif"/><Relationship Id="rId7" Type="http://schemas.openxmlformats.org/officeDocument/2006/relationships/slide" Target="slide74.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90.xml"/><Relationship Id="rId5" Type="http://schemas.openxmlformats.org/officeDocument/2006/relationships/slide" Target="slide16.xml"/><Relationship Id="rId4" Type="http://schemas.openxmlformats.org/officeDocument/2006/relationships/slide" Target="slide9.xml"/><Relationship Id="rId9" Type="http://schemas.openxmlformats.org/officeDocument/2006/relationships/image" Target="../media/image29.jpeg"/></Relationships>
</file>

<file path=ppt/slides/_rels/slide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06.xml"/></Relationships>
</file>

<file path=ppt/slides/_rels/slide1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08.xml"/></Relationships>
</file>

<file path=ppt/slides/_rels/slide1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09.xml"/></Relationships>
</file>

<file path=ppt/slides/_rels/slide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10.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11.xml"/></Relationships>
</file>

<file path=ppt/slides/_rels/slide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1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 Target="slide9.xml"/><Relationship Id="rId7" Type="http://schemas.openxmlformats.org/officeDocument/2006/relationships/slide" Target="slide125.xml"/><Relationship Id="rId2" Type="http://schemas.openxmlformats.org/officeDocument/2006/relationships/slide" Target="slide13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4.xml"/><Relationship Id="rId4" Type="http://schemas.openxmlformats.org/officeDocument/2006/relationships/slide" Target="slide16.xml"/></Relationships>
</file>

<file path=ppt/slides/_rels/slide1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 Target="slide16.xml"/><Relationship Id="rId7" Type="http://schemas.openxmlformats.org/officeDocument/2006/relationships/slide" Target="slide128.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27.xml"/><Relationship Id="rId5" Type="http://schemas.openxmlformats.org/officeDocument/2006/relationships/slide" Target="slide133.xml"/><Relationship Id="rId4" Type="http://schemas.openxmlformats.org/officeDocument/2006/relationships/slide" Target="slide132.xml"/></Relationships>
</file>

<file path=ppt/slides/_rels/slide125.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29.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27.xml"/><Relationship Id="rId5" Type="http://schemas.openxmlformats.org/officeDocument/2006/relationships/slide" Target="slide134.xml"/><Relationship Id="rId4" Type="http://schemas.openxmlformats.org/officeDocument/2006/relationships/slide" Target="slide132.xml"/></Relationships>
</file>

<file path=ppt/slides/_rels/slide12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29.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28.xml"/><Relationship Id="rId5" Type="http://schemas.openxmlformats.org/officeDocument/2006/relationships/slide" Target="slide135.xml"/><Relationship Id="rId4" Type="http://schemas.openxmlformats.org/officeDocument/2006/relationships/slide" Target="slide132.xml"/></Relationships>
</file>

<file path=ppt/slides/_rels/slide1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30.xml"/><Relationship Id="rId5" Type="http://schemas.openxmlformats.org/officeDocument/2006/relationships/slide" Target="slide136.xml"/><Relationship Id="rId4" Type="http://schemas.openxmlformats.org/officeDocument/2006/relationships/slide" Target="slide132.xml"/></Relationships>
</file>

<file path=ppt/slides/_rels/slide1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30.xml"/><Relationship Id="rId5" Type="http://schemas.openxmlformats.org/officeDocument/2006/relationships/slide" Target="slide137.xml"/><Relationship Id="rId4" Type="http://schemas.openxmlformats.org/officeDocument/2006/relationships/slide" Target="slide132.xml"/></Relationships>
</file>

<file path=ppt/slides/_rels/slide12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5" Type="http://schemas.openxmlformats.org/officeDocument/2006/relationships/slide" Target="slide138.xml"/><Relationship Id="rId4" Type="http://schemas.openxmlformats.org/officeDocument/2006/relationships/slide" Target="slide132.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1.xml"/><Relationship Id="rId1" Type="http://schemas.openxmlformats.org/officeDocument/2006/relationships/slideLayout" Target="../slideLayouts/slideLayout1.xml"/><Relationship Id="rId5" Type="http://schemas.openxmlformats.org/officeDocument/2006/relationships/slide" Target="slide37.xml"/><Relationship Id="rId4" Type="http://schemas.openxmlformats.org/officeDocument/2006/relationships/slide" Target="slide14.xml"/></Relationships>
</file>

<file path=ppt/slides/_rels/slide1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31.xml"/><Relationship Id="rId1" Type="http://schemas.openxmlformats.org/officeDocument/2006/relationships/slideLayout" Target="../slideLayouts/slideLayout1.xml"/><Relationship Id="rId5" Type="http://schemas.openxmlformats.org/officeDocument/2006/relationships/slide" Target="slide132.xml"/><Relationship Id="rId4" Type="http://schemas.openxmlformats.org/officeDocument/2006/relationships/slide" Target="slide16.xml"/></Relationships>
</file>

<file path=ppt/slides/_rels/slide13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5.gif"/><Relationship Id="rId7" Type="http://schemas.openxmlformats.org/officeDocument/2006/relationships/slide" Target="slide139.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132.xml"/><Relationship Id="rId5" Type="http://schemas.openxmlformats.org/officeDocument/2006/relationships/slide" Target="slide16.xml"/><Relationship Id="rId4" Type="http://schemas.openxmlformats.org/officeDocument/2006/relationships/slide" Target="slide9.xml"/></Relationships>
</file>

<file path=ppt/slides/_rels/slide1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23.xml"/></Relationships>
</file>

<file path=ppt/slides/_rels/slide1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24.xml"/></Relationships>
</file>

<file path=ppt/slides/_rels/slide1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25.xml"/></Relationships>
</file>

<file path=ppt/slides/_rels/slide1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26.xml"/></Relationships>
</file>

<file path=ppt/slides/_rels/slide1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27.xml"/></Relationships>
</file>

<file path=ppt/slides/_rels/slide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28.xml"/></Relationships>
</file>

<file path=ppt/slides/_rels/slide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29.xml"/></Relationships>
</file>

<file path=ppt/slides/_rels/slide1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slide" Target="slide144.xml"/><Relationship Id="rId7" Type="http://schemas.openxmlformats.org/officeDocument/2006/relationships/slide" Target="slide142.xml"/><Relationship Id="rId2" Type="http://schemas.openxmlformats.org/officeDocument/2006/relationships/slide" Target="slide157.xml"/><Relationship Id="rId1" Type="http://schemas.openxmlformats.org/officeDocument/2006/relationships/slideLayout" Target="../slideLayouts/slideLayout1.xml"/><Relationship Id="rId6" Type="http://schemas.openxmlformats.org/officeDocument/2006/relationships/slide" Target="slide141.xml"/><Relationship Id="rId5" Type="http://schemas.openxmlformats.org/officeDocument/2006/relationships/slide" Target="slide16.xml"/><Relationship Id="rId4" Type="http://schemas.openxmlformats.org/officeDocument/2006/relationships/slide" Target="slide9.xml"/><Relationship Id="rId9" Type="http://schemas.openxmlformats.org/officeDocument/2006/relationships/image" Target="../media/image33.jpeg"/></Relationships>
</file>

<file path=ppt/slides/_rels/slide141.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4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45.xml"/><Relationship Id="rId5" Type="http://schemas.openxmlformats.org/officeDocument/2006/relationships/slide" Target="slide147.xml"/><Relationship Id="rId4" Type="http://schemas.openxmlformats.org/officeDocument/2006/relationships/slide" Target="slide158.xml"/></Relationships>
</file>

<file path=ppt/slides/_rels/slide142.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48.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45.xml"/><Relationship Id="rId5" Type="http://schemas.openxmlformats.org/officeDocument/2006/relationships/slide" Target="slide149.xml"/><Relationship Id="rId4" Type="http://schemas.openxmlformats.org/officeDocument/2006/relationships/slide" Target="slide159.xml"/></Relationships>
</file>

<file path=ppt/slides/_rels/slide14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48.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46.xml"/><Relationship Id="rId5" Type="http://schemas.openxmlformats.org/officeDocument/2006/relationships/slide" Target="slide153.xml"/><Relationship Id="rId4" Type="http://schemas.openxmlformats.org/officeDocument/2006/relationships/slide" Target="slide160.xml"/></Relationships>
</file>

<file path=ppt/slides/_rels/slide144.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50.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49.xml"/><Relationship Id="rId5" Type="http://schemas.openxmlformats.org/officeDocument/2006/relationships/slide" Target="slide147.xml"/><Relationship Id="rId4" Type="http://schemas.openxmlformats.org/officeDocument/2006/relationships/slide" Target="slide161.xml"/></Relationships>
</file>

<file path=ppt/slides/_rels/slide14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51.xml"/><Relationship Id="rId5" Type="http://schemas.openxmlformats.org/officeDocument/2006/relationships/slide" Target="slide152.xml"/><Relationship Id="rId4" Type="http://schemas.openxmlformats.org/officeDocument/2006/relationships/slide" Target="slide162.xml"/></Relationships>
</file>

<file path=ppt/slides/_rels/slide14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51.xml"/><Relationship Id="rId5" Type="http://schemas.openxmlformats.org/officeDocument/2006/relationships/slide" Target="slide153.xml"/><Relationship Id="rId4" Type="http://schemas.openxmlformats.org/officeDocument/2006/relationships/slide" Target="slide163.xml"/></Relationships>
</file>

<file path=ppt/slides/_rels/slide14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53.xml"/><Relationship Id="rId5" Type="http://schemas.openxmlformats.org/officeDocument/2006/relationships/slide" Target="slide152.xml"/><Relationship Id="rId4" Type="http://schemas.openxmlformats.org/officeDocument/2006/relationships/slide" Target="slide164.xml"/></Relationships>
</file>

<file path=ppt/slides/_rels/slide14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51.xml"/><Relationship Id="rId5" Type="http://schemas.openxmlformats.org/officeDocument/2006/relationships/slide" Target="slide154.xml"/><Relationship Id="rId4" Type="http://schemas.openxmlformats.org/officeDocument/2006/relationships/slide" Target="slide165.xml"/></Relationships>
</file>

<file path=ppt/slides/_rels/slide14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54.xml"/><Relationship Id="rId5" Type="http://schemas.openxmlformats.org/officeDocument/2006/relationships/slide" Target="slide152.xml"/><Relationship Id="rId4" Type="http://schemas.openxmlformats.org/officeDocument/2006/relationships/slide" Target="slide166.xml"/></Relationships>
</file>

<file path=ppt/slides/_rels/slide1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slide" Target="slide22.xml"/><Relationship Id="rId4" Type="http://schemas.openxmlformats.org/officeDocument/2006/relationships/image" Target="../media/image15.gif"/></Relationships>
</file>

<file path=ppt/slides/_rels/slide15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54.xml"/><Relationship Id="rId5" Type="http://schemas.openxmlformats.org/officeDocument/2006/relationships/slide" Target="slide153.xml"/><Relationship Id="rId4" Type="http://schemas.openxmlformats.org/officeDocument/2006/relationships/slide" Target="slide167.xml"/></Relationships>
</file>

<file path=ppt/slides/_rels/slide15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5" Type="http://schemas.openxmlformats.org/officeDocument/2006/relationships/slide" Target="slide155.xml"/><Relationship Id="rId4" Type="http://schemas.openxmlformats.org/officeDocument/2006/relationships/slide" Target="slide168.xml"/></Relationships>
</file>

<file path=ppt/slides/_rels/slide15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5" Type="http://schemas.openxmlformats.org/officeDocument/2006/relationships/slide" Target="slide155.xml"/><Relationship Id="rId4" Type="http://schemas.openxmlformats.org/officeDocument/2006/relationships/slide" Target="slide169.xml"/></Relationships>
</file>

<file path=ppt/slides/_rels/slide15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5" Type="http://schemas.openxmlformats.org/officeDocument/2006/relationships/slide" Target="slide155.xml"/><Relationship Id="rId4" Type="http://schemas.openxmlformats.org/officeDocument/2006/relationships/slide" Target="slide170.xml"/></Relationships>
</file>

<file path=ppt/slides/_rels/slide15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5" Type="http://schemas.openxmlformats.org/officeDocument/2006/relationships/slide" Target="slide155.xml"/><Relationship Id="rId4" Type="http://schemas.openxmlformats.org/officeDocument/2006/relationships/slide" Target="slide171.xml"/></Relationships>
</file>

<file path=ppt/slides/_rels/slide15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56.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156.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34.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172.xml"/><Relationship Id="rId5" Type="http://schemas.openxmlformats.org/officeDocument/2006/relationships/slide" Target="slide16.xml"/><Relationship Id="rId4" Type="http://schemas.openxmlformats.org/officeDocument/2006/relationships/slide" Target="slide9.xml"/></Relationships>
</file>

<file path=ppt/slides/_rels/slide1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0.xml"/></Relationships>
</file>

<file path=ppt/slides/_rels/slide1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1.xml"/></Relationships>
</file>

<file path=ppt/slides/_rels/slide1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3.xml"/></Relationships>
</file>

<file path=ppt/slides/_rels/slide1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4.xml"/></Relationships>
</file>

<file path=ppt/slides/_rels/slide1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5.xml"/></Relationships>
</file>

<file path=ppt/slides/_rels/slide1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6.xml"/></Relationships>
</file>

<file path=ppt/slides/_rels/slide1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7.xml"/></Relationships>
</file>

<file path=ppt/slides/_rels/slide1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8.xml"/></Relationships>
</file>

<file path=ppt/slides/_rels/slide1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9.xml"/></Relationships>
</file>

<file path=ppt/slides/_rels/slide1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50.xml"/></Relationships>
</file>

<file path=ppt/slides/_rels/slide1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51.xml"/></Relationships>
</file>

<file path=ppt/slides/_rels/slide1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5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53.xml"/></Relationships>
</file>

<file path=ppt/slides/_rels/slide1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54.xml"/></Relationships>
</file>

<file path=ppt/slides/_rels/slide1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35.jpeg"/><Relationship Id="rId2" Type="http://schemas.openxmlformats.org/officeDocument/2006/relationships/slide" Target="slide178.xml"/><Relationship Id="rId1" Type="http://schemas.openxmlformats.org/officeDocument/2006/relationships/slideLayout" Target="../slideLayouts/slideLayout1.xml"/><Relationship Id="rId6" Type="http://schemas.openxmlformats.org/officeDocument/2006/relationships/slide" Target="slide175.xml"/><Relationship Id="rId5" Type="http://schemas.openxmlformats.org/officeDocument/2006/relationships/slide" Target="slide174.xml"/><Relationship Id="rId4" Type="http://schemas.openxmlformats.org/officeDocument/2006/relationships/slide" Target="slide16.xml"/></Relationships>
</file>

<file path=ppt/slides/_rels/slide17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76.xml"/><Relationship Id="rId5" Type="http://schemas.openxmlformats.org/officeDocument/2006/relationships/slide" Target="slide179.xml"/><Relationship Id="rId4" Type="http://schemas.openxmlformats.org/officeDocument/2006/relationships/slide" Target="slide157.xml"/></Relationships>
</file>

<file path=ppt/slides/_rels/slide17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76.xml"/><Relationship Id="rId5" Type="http://schemas.openxmlformats.org/officeDocument/2006/relationships/slide" Target="slide180.xml"/><Relationship Id="rId4" Type="http://schemas.openxmlformats.org/officeDocument/2006/relationships/slide" Target="slide157.xml"/></Relationships>
</file>

<file path=ppt/slides/_rels/slide17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77.xml"/><Relationship Id="rId1" Type="http://schemas.openxmlformats.org/officeDocument/2006/relationships/slideLayout" Target="../slideLayouts/slideLayout1.xml"/><Relationship Id="rId5" Type="http://schemas.openxmlformats.org/officeDocument/2006/relationships/slide" Target="slide157.xml"/><Relationship Id="rId4" Type="http://schemas.openxmlformats.org/officeDocument/2006/relationships/slide" Target="slide16.xml"/></Relationships>
</file>

<file path=ppt/slides/_rels/slide17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5.gif"/><Relationship Id="rId7" Type="http://schemas.openxmlformats.org/officeDocument/2006/relationships/slide" Target="slide181.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157.xml"/><Relationship Id="rId5" Type="http://schemas.openxmlformats.org/officeDocument/2006/relationships/slide" Target="slide16.xml"/><Relationship Id="rId4" Type="http://schemas.openxmlformats.org/officeDocument/2006/relationships/slide" Target="slide9.xml"/></Relationships>
</file>

<file path=ppt/slides/_rels/slide1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73.xml"/></Relationships>
</file>

<file path=ppt/slides/_rels/slide1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7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75.xml"/></Relationships>
</file>

<file path=ppt/slides/_rels/slide1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 Target="slide9.xml"/><Relationship Id="rId7" Type="http://schemas.openxmlformats.org/officeDocument/2006/relationships/slide" Target="slide185.xml"/><Relationship Id="rId2" Type="http://schemas.openxmlformats.org/officeDocument/2006/relationships/slide" Target="slide191.xml"/><Relationship Id="rId1" Type="http://schemas.openxmlformats.org/officeDocument/2006/relationships/slideLayout" Target="../slideLayouts/slideLayout1.xml"/><Relationship Id="rId6" Type="http://schemas.openxmlformats.org/officeDocument/2006/relationships/slide" Target="slide184.xml"/><Relationship Id="rId5" Type="http://schemas.openxmlformats.org/officeDocument/2006/relationships/slide" Target="slide183.xml"/><Relationship Id="rId4" Type="http://schemas.openxmlformats.org/officeDocument/2006/relationships/slide" Target="slide16.xml"/></Relationships>
</file>

<file path=ppt/slides/_rels/slide18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87.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86.xml"/><Relationship Id="rId5" Type="http://schemas.openxmlformats.org/officeDocument/2006/relationships/slide" Target="slide192.xml"/><Relationship Id="rId4" Type="http://schemas.openxmlformats.org/officeDocument/2006/relationships/slide" Target="slide191.xml"/></Relationships>
</file>

<file path=ppt/slides/_rels/slide184.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88.xml"/><Relationship Id="rId2" Type="http://schemas.openxmlformats.org/officeDocument/2006/relationships/slide" Target="slide193.xml"/><Relationship Id="rId1" Type="http://schemas.openxmlformats.org/officeDocument/2006/relationships/slideLayout" Target="../slideLayouts/slideLayout1.xml"/><Relationship Id="rId6" Type="http://schemas.openxmlformats.org/officeDocument/2006/relationships/slide" Target="slide186.xml"/><Relationship Id="rId5" Type="http://schemas.openxmlformats.org/officeDocument/2006/relationships/slide" Target="slide191.xml"/><Relationship Id="rId4" Type="http://schemas.openxmlformats.org/officeDocument/2006/relationships/slide" Target="slide16.xml"/></Relationships>
</file>

<file path=ppt/slides/_rels/slide185.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88.xml"/><Relationship Id="rId2" Type="http://schemas.openxmlformats.org/officeDocument/2006/relationships/slide" Target="slide195.xml"/><Relationship Id="rId1" Type="http://schemas.openxmlformats.org/officeDocument/2006/relationships/slideLayout" Target="../slideLayouts/slideLayout1.xml"/><Relationship Id="rId6" Type="http://schemas.openxmlformats.org/officeDocument/2006/relationships/slide" Target="slide187.xml"/><Relationship Id="rId5" Type="http://schemas.openxmlformats.org/officeDocument/2006/relationships/slide" Target="slide191.xml"/><Relationship Id="rId4" Type="http://schemas.openxmlformats.org/officeDocument/2006/relationships/slide" Target="slide16.xml"/></Relationships>
</file>

<file path=ppt/slides/_rels/slide18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96.xml"/><Relationship Id="rId1" Type="http://schemas.openxmlformats.org/officeDocument/2006/relationships/slideLayout" Target="../slideLayouts/slideLayout1.xml"/><Relationship Id="rId6" Type="http://schemas.openxmlformats.org/officeDocument/2006/relationships/slide" Target="slide189.xml"/><Relationship Id="rId5" Type="http://schemas.openxmlformats.org/officeDocument/2006/relationships/slide" Target="slide191.xml"/><Relationship Id="rId4" Type="http://schemas.openxmlformats.org/officeDocument/2006/relationships/slide" Target="slide16.xml"/></Relationships>
</file>

<file path=ppt/slides/_rels/slide18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89.xml"/><Relationship Id="rId5" Type="http://schemas.openxmlformats.org/officeDocument/2006/relationships/slide" Target="slide197.xml"/><Relationship Id="rId4" Type="http://schemas.openxmlformats.org/officeDocument/2006/relationships/slide" Target="slide191.xml"/></Relationships>
</file>

<file path=ppt/slides/_rels/slide18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89.xml"/><Relationship Id="rId5" Type="http://schemas.openxmlformats.org/officeDocument/2006/relationships/slide" Target="slide197.xml"/><Relationship Id="rId4" Type="http://schemas.openxmlformats.org/officeDocument/2006/relationships/slide" Target="slide191.xml"/></Relationships>
</file>

<file path=ppt/slides/_rels/slide18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90.xml"/><Relationship Id="rId1" Type="http://schemas.openxmlformats.org/officeDocument/2006/relationships/slideLayout" Target="../slideLayouts/slideLayout1.xml"/><Relationship Id="rId5" Type="http://schemas.openxmlformats.org/officeDocument/2006/relationships/slide" Target="slide191.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9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5.gif"/><Relationship Id="rId7" Type="http://schemas.openxmlformats.org/officeDocument/2006/relationships/slide" Target="slide198.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191.xml"/><Relationship Id="rId5" Type="http://schemas.openxmlformats.org/officeDocument/2006/relationships/slide" Target="slide16.xml"/><Relationship Id="rId4" Type="http://schemas.openxmlformats.org/officeDocument/2006/relationships/slide" Target="slide9.xml"/></Relationships>
</file>

<file path=ppt/slides/_rels/slide1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82.xml"/></Relationships>
</file>

<file path=ppt/slides/_rels/slide1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83.xml"/></Relationships>
</file>

<file path=ppt/slides/_rels/slide1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84.xml"/></Relationships>
</file>

<file path=ppt/slides/_rels/slide1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85.xml"/></Relationships>
</file>

<file path=ppt/slides/_rels/slide1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86.xml"/></Relationships>
</file>

<file path=ppt/slides/_rels/slide1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87.xml"/></Relationships>
</file>

<file path=ppt/slides/_rels/slide1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88.xml"/></Relationships>
</file>

<file path=ppt/slides/_rels/slide1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 Target="slide201.xml"/><Relationship Id="rId7" Type="http://schemas.openxmlformats.org/officeDocument/2006/relationships/slide" Target="slide202.xml"/><Relationship Id="rId2" Type="http://schemas.openxmlformats.org/officeDocument/2006/relationships/slide" Target="slide208.xml"/><Relationship Id="rId1" Type="http://schemas.openxmlformats.org/officeDocument/2006/relationships/slideLayout" Target="../slideLayouts/slideLayout1.xml"/><Relationship Id="rId6" Type="http://schemas.openxmlformats.org/officeDocument/2006/relationships/slide" Target="slide200.xml"/><Relationship Id="rId5" Type="http://schemas.openxmlformats.org/officeDocument/2006/relationships/slide" Target="slide16.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00.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04.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03.xml"/><Relationship Id="rId5" Type="http://schemas.openxmlformats.org/officeDocument/2006/relationships/slide" Target="slide209.xml"/><Relationship Id="rId4" Type="http://schemas.openxmlformats.org/officeDocument/2006/relationships/slide" Target="slide208.xml"/></Relationships>
</file>

<file path=ppt/slides/_rels/slide20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05.xml"/><Relationship Id="rId2" Type="http://schemas.openxmlformats.org/officeDocument/2006/relationships/slide" Target="slide208.xml"/><Relationship Id="rId1" Type="http://schemas.openxmlformats.org/officeDocument/2006/relationships/slideLayout" Target="../slideLayouts/slideLayout1.xml"/><Relationship Id="rId6" Type="http://schemas.openxmlformats.org/officeDocument/2006/relationships/slide" Target="slide203.xml"/><Relationship Id="rId5" Type="http://schemas.openxmlformats.org/officeDocument/2006/relationships/slide" Target="slide210.xml"/><Relationship Id="rId4" Type="http://schemas.openxmlformats.org/officeDocument/2006/relationships/slide" Target="slide16.xml"/></Relationships>
</file>

<file path=ppt/slides/_rels/slide202.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04.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05.xml"/><Relationship Id="rId5" Type="http://schemas.openxmlformats.org/officeDocument/2006/relationships/slide" Target="slide211.xml"/><Relationship Id="rId4" Type="http://schemas.openxmlformats.org/officeDocument/2006/relationships/slide" Target="slide208.xml"/></Relationships>
</file>

<file path=ppt/slides/_rels/slide20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08.xml"/><Relationship Id="rId1" Type="http://schemas.openxmlformats.org/officeDocument/2006/relationships/slideLayout" Target="../slideLayouts/slideLayout1.xml"/><Relationship Id="rId6" Type="http://schemas.openxmlformats.org/officeDocument/2006/relationships/slide" Target="slide206.xml"/><Relationship Id="rId5" Type="http://schemas.openxmlformats.org/officeDocument/2006/relationships/slide" Target="slide212.xml"/><Relationship Id="rId4" Type="http://schemas.openxmlformats.org/officeDocument/2006/relationships/slide" Target="slide16.xml"/></Relationships>
</file>

<file path=ppt/slides/_rels/slide20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06.xml"/><Relationship Id="rId5" Type="http://schemas.openxmlformats.org/officeDocument/2006/relationships/slide" Target="slide213.xml"/><Relationship Id="rId4" Type="http://schemas.openxmlformats.org/officeDocument/2006/relationships/slide" Target="slide208.xml"/></Relationships>
</file>

<file path=ppt/slides/_rels/slide20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08.xml"/><Relationship Id="rId1" Type="http://schemas.openxmlformats.org/officeDocument/2006/relationships/slideLayout" Target="../slideLayouts/slideLayout1.xml"/><Relationship Id="rId6" Type="http://schemas.openxmlformats.org/officeDocument/2006/relationships/slide" Target="slide206.xml"/><Relationship Id="rId5" Type="http://schemas.openxmlformats.org/officeDocument/2006/relationships/slide" Target="slide214.xml"/><Relationship Id="rId4" Type="http://schemas.openxmlformats.org/officeDocument/2006/relationships/slide" Target="slide16.xml"/></Relationships>
</file>

<file path=ppt/slides/_rels/slide206.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slide" Target="slide207.xml"/><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slide" Target="slide9.xml"/></Relationships>
</file>

<file path=ppt/slides/_rels/slide20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5.gif"/><Relationship Id="rId7" Type="http://schemas.openxmlformats.org/officeDocument/2006/relationships/slide" Target="slide215.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208.xml"/></Relationships>
</file>

<file path=ppt/slides/_rels/slide2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99.xml"/></Relationships>
</file>

<file path=ppt/slides/_rels/slide2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0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01.xml"/></Relationships>
</file>

<file path=ppt/slides/_rels/slide2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02.xml"/></Relationships>
</file>

<file path=ppt/slides/_rels/slide2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03.xml"/></Relationships>
</file>

<file path=ppt/slides/_rels/slide2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04.xml"/></Relationships>
</file>

<file path=ppt/slides/_rels/slide2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05.xml"/></Relationships>
</file>

<file path=ppt/slides/_rels/slide2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slide" Target="slide218.xml"/><Relationship Id="rId7" Type="http://schemas.openxmlformats.org/officeDocument/2006/relationships/slide" Target="slide219.xml"/><Relationship Id="rId2" Type="http://schemas.openxmlformats.org/officeDocument/2006/relationships/slide" Target="slide225.xml"/><Relationship Id="rId1" Type="http://schemas.openxmlformats.org/officeDocument/2006/relationships/slideLayout" Target="../slideLayouts/slideLayout1.xml"/><Relationship Id="rId6" Type="http://schemas.openxmlformats.org/officeDocument/2006/relationships/slide" Target="slide217.xml"/><Relationship Id="rId5" Type="http://schemas.openxmlformats.org/officeDocument/2006/relationships/slide" Target="slide16.xml"/><Relationship Id="rId4" Type="http://schemas.openxmlformats.org/officeDocument/2006/relationships/slide" Target="slide9.xml"/></Relationships>
</file>

<file path=ppt/slides/_rels/slide21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21.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20.xml"/><Relationship Id="rId5" Type="http://schemas.openxmlformats.org/officeDocument/2006/relationships/slide" Target="slide226.xml"/><Relationship Id="rId4" Type="http://schemas.openxmlformats.org/officeDocument/2006/relationships/slide" Target="slide214.xml"/></Relationships>
</file>

<file path=ppt/slides/_rels/slide218.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22.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20.xml"/><Relationship Id="rId5" Type="http://schemas.openxmlformats.org/officeDocument/2006/relationships/slide" Target="slide227.xml"/><Relationship Id="rId4" Type="http://schemas.openxmlformats.org/officeDocument/2006/relationships/slide" Target="slide214.xml"/></Relationships>
</file>

<file path=ppt/slides/_rels/slide219.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21.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22.xml"/><Relationship Id="rId5" Type="http://schemas.openxmlformats.org/officeDocument/2006/relationships/slide" Target="slide228.xml"/><Relationship Id="rId4" Type="http://schemas.openxmlformats.org/officeDocument/2006/relationships/slide" Target="slide2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23.xml"/><Relationship Id="rId5" Type="http://schemas.openxmlformats.org/officeDocument/2006/relationships/slide" Target="slide229.xml"/><Relationship Id="rId4" Type="http://schemas.openxmlformats.org/officeDocument/2006/relationships/slide" Target="slide214.xml"/></Relationships>
</file>

<file path=ppt/slides/_rels/slide2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23.xml"/><Relationship Id="rId5" Type="http://schemas.openxmlformats.org/officeDocument/2006/relationships/slide" Target="slide230.xml"/><Relationship Id="rId4" Type="http://schemas.openxmlformats.org/officeDocument/2006/relationships/slide" Target="slide214.xml"/></Relationships>
</file>

<file path=ppt/slides/_rels/slide2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23.xml"/><Relationship Id="rId5" Type="http://schemas.openxmlformats.org/officeDocument/2006/relationships/slide" Target="slide231.xml"/><Relationship Id="rId4" Type="http://schemas.openxmlformats.org/officeDocument/2006/relationships/slide" Target="slide214.xml"/></Relationships>
</file>

<file path=ppt/slides/_rels/slide2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24.xml"/><Relationship Id="rId1" Type="http://schemas.openxmlformats.org/officeDocument/2006/relationships/slideLayout" Target="../slideLayouts/slideLayout1.xml"/><Relationship Id="rId5" Type="http://schemas.openxmlformats.org/officeDocument/2006/relationships/slide" Target="slide214.xml"/><Relationship Id="rId4" Type="http://schemas.openxmlformats.org/officeDocument/2006/relationships/slide" Target="slide16.xml"/></Relationships>
</file>

<file path=ppt/slides/_rels/slide22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5.gif"/><Relationship Id="rId7" Type="http://schemas.openxmlformats.org/officeDocument/2006/relationships/slide" Target="slide232.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214.xml"/><Relationship Id="rId5" Type="http://schemas.openxmlformats.org/officeDocument/2006/relationships/slide" Target="slide16.xml"/><Relationship Id="rId4" Type="http://schemas.openxmlformats.org/officeDocument/2006/relationships/slide" Target="slide9.xml"/></Relationships>
</file>

<file path=ppt/slides/_rels/slide2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6.xml"/></Relationships>
</file>

<file path=ppt/slides/_rels/slide2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7.xml"/></Relationships>
</file>

<file path=ppt/slides/_rels/slide2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8.xml"/></Relationships>
</file>

<file path=ppt/slides/_rels/slide2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9.xml"/></Relationships>
</file>

<file path=ppt/slides/_rels/slide2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20.xml"/></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9.xml"/><Relationship Id="rId7" Type="http://schemas.openxmlformats.org/officeDocument/2006/relationships/slide" Target="slide24.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6.xml"/><Relationship Id="rId4" Type="http://schemas.openxmlformats.org/officeDocument/2006/relationships/slide" Target="slide16.xml"/><Relationship Id="rId9" Type="http://schemas.openxmlformats.org/officeDocument/2006/relationships/image" Target="../media/image18.jpeg"/></Relationships>
</file>

<file path=ppt/slides/_rels/slide2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21.xml"/></Relationships>
</file>

<file path=ppt/slides/_rels/slide2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22.xml"/></Relationships>
</file>

<file path=ppt/slides/_rels/slide2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slide" Target="slide250.xml"/><Relationship Id="rId1" Type="http://schemas.openxmlformats.org/officeDocument/2006/relationships/slideLayout" Target="../slideLayouts/slideLayout1.xml"/><Relationship Id="rId6" Type="http://schemas.openxmlformats.org/officeDocument/2006/relationships/slide" Target="slide239.xml"/><Relationship Id="rId5" Type="http://schemas.openxmlformats.org/officeDocument/2006/relationships/slide" Target="slide234.xml"/><Relationship Id="rId4" Type="http://schemas.openxmlformats.org/officeDocument/2006/relationships/slide" Target="slide237.xml"/></Relationships>
</file>

<file path=ppt/slides/_rels/slide234.xml.rels><?xml version="1.0" encoding="UTF-8" standalone="yes"?>
<Relationships xmlns="http://schemas.openxmlformats.org/package/2006/relationships"><Relationship Id="rId3" Type="http://schemas.openxmlformats.org/officeDocument/2006/relationships/slide" Target="slide238.xml"/><Relationship Id="rId2" Type="http://schemas.openxmlformats.org/officeDocument/2006/relationships/slide" Target="slide251.xml"/><Relationship Id="rId1" Type="http://schemas.openxmlformats.org/officeDocument/2006/relationships/slideLayout" Target="../slideLayouts/slideLayout1.xml"/><Relationship Id="rId4" Type="http://schemas.openxmlformats.org/officeDocument/2006/relationships/slide" Target="slide240.xml"/></Relationships>
</file>

<file path=ppt/slides/_rels/slide235.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slide" Target="slide252.xml"/><Relationship Id="rId1" Type="http://schemas.openxmlformats.org/officeDocument/2006/relationships/slideLayout" Target="../slideLayouts/slideLayout1.xml"/><Relationship Id="rId5" Type="http://schemas.openxmlformats.org/officeDocument/2006/relationships/slide" Target="slide241.xml"/><Relationship Id="rId4" Type="http://schemas.openxmlformats.org/officeDocument/2006/relationships/slide" Target="slide238.xml"/></Relationships>
</file>

<file path=ppt/slides/_rels/slide236.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slide" Target="slide253.xml"/><Relationship Id="rId1" Type="http://schemas.openxmlformats.org/officeDocument/2006/relationships/slideLayout" Target="../slideLayouts/slideLayout1.xml"/><Relationship Id="rId5" Type="http://schemas.openxmlformats.org/officeDocument/2006/relationships/slide" Target="slide239.xml"/><Relationship Id="rId4" Type="http://schemas.openxmlformats.org/officeDocument/2006/relationships/slide" Target="slide242.xml"/></Relationships>
</file>

<file path=ppt/slides/_rels/slide237.xml.rels><?xml version="1.0" encoding="UTF-8" standalone="yes"?>
<Relationships xmlns="http://schemas.openxmlformats.org/package/2006/relationships"><Relationship Id="rId3" Type="http://schemas.openxmlformats.org/officeDocument/2006/relationships/slide" Target="slide254.xml"/><Relationship Id="rId2" Type="http://schemas.openxmlformats.org/officeDocument/2006/relationships/slide" Target="slide240.xml"/><Relationship Id="rId1" Type="http://schemas.openxmlformats.org/officeDocument/2006/relationships/slideLayout" Target="../slideLayouts/slideLayout1.xml"/><Relationship Id="rId5" Type="http://schemas.openxmlformats.org/officeDocument/2006/relationships/slide" Target="slide242.xml"/><Relationship Id="rId4" Type="http://schemas.openxmlformats.org/officeDocument/2006/relationships/slide" Target="slide243.xml"/></Relationships>
</file>

<file path=ppt/slides/_rels/slide238.xml.rels><?xml version="1.0" encoding="UTF-8" standalone="yes"?>
<Relationships xmlns="http://schemas.openxmlformats.org/package/2006/relationships"><Relationship Id="rId3" Type="http://schemas.openxmlformats.org/officeDocument/2006/relationships/slide" Target="slide245.xml"/><Relationship Id="rId2" Type="http://schemas.openxmlformats.org/officeDocument/2006/relationships/slide" Target="slide255.xml"/><Relationship Id="rId1" Type="http://schemas.openxmlformats.org/officeDocument/2006/relationships/slideLayout" Target="../slideLayouts/slideLayout1.xml"/><Relationship Id="rId4" Type="http://schemas.openxmlformats.org/officeDocument/2006/relationships/slide" Target="slide244.xml"/></Relationships>
</file>

<file path=ppt/slides/_rels/slide239.xml.rels><?xml version="1.0" encoding="UTF-8" standalone="yes"?>
<Relationships xmlns="http://schemas.openxmlformats.org/package/2006/relationships"><Relationship Id="rId3" Type="http://schemas.openxmlformats.org/officeDocument/2006/relationships/slide" Target="slide244.xml"/><Relationship Id="rId2" Type="http://schemas.openxmlformats.org/officeDocument/2006/relationships/slide" Target="slide256.xml"/><Relationship Id="rId1" Type="http://schemas.openxmlformats.org/officeDocument/2006/relationships/slideLayout" Target="../slideLayouts/slideLayout1.xml"/><Relationship Id="rId4" Type="http://schemas.openxmlformats.org/officeDocument/2006/relationships/slide" Target="slide246.xml"/></Relationships>
</file>

<file path=ppt/slides/_rels/slide2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9.xml"/><Relationship Id="rId7" Type="http://schemas.openxmlformats.org/officeDocument/2006/relationships/slide" Target="slide29.xml"/><Relationship Id="rId2"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slide" Target="slide8.xml"/><Relationship Id="rId10" Type="http://schemas.openxmlformats.org/officeDocument/2006/relationships/image" Target="../media/image19.jpeg"/><Relationship Id="rId4" Type="http://schemas.openxmlformats.org/officeDocument/2006/relationships/slide" Target="slide16.xml"/><Relationship Id="rId9" Type="http://schemas.openxmlformats.org/officeDocument/2006/relationships/slide" Target="slide30.xml"/></Relationships>
</file>

<file path=ppt/slides/_rels/slide240.xml.rels><?xml version="1.0" encoding="UTF-8" standalone="yes"?>
<Relationships xmlns="http://schemas.openxmlformats.org/package/2006/relationships"><Relationship Id="rId3" Type="http://schemas.openxmlformats.org/officeDocument/2006/relationships/slide" Target="slide245.xml"/><Relationship Id="rId2" Type="http://schemas.openxmlformats.org/officeDocument/2006/relationships/slide" Target="slide257.xml"/><Relationship Id="rId1" Type="http://schemas.openxmlformats.org/officeDocument/2006/relationships/slideLayout" Target="../slideLayouts/slideLayout1.xml"/><Relationship Id="rId4" Type="http://schemas.openxmlformats.org/officeDocument/2006/relationships/slide" Target="slide246.xml"/></Relationships>
</file>

<file path=ppt/slides/_rels/slide241.xml.rels><?xml version="1.0" encoding="UTF-8" standalone="yes"?>
<Relationships xmlns="http://schemas.openxmlformats.org/package/2006/relationships"><Relationship Id="rId3" Type="http://schemas.openxmlformats.org/officeDocument/2006/relationships/slide" Target="slide247.xml"/><Relationship Id="rId2" Type="http://schemas.openxmlformats.org/officeDocument/2006/relationships/slide" Target="slide258.xml"/><Relationship Id="rId1" Type="http://schemas.openxmlformats.org/officeDocument/2006/relationships/slideLayout" Target="../slideLayouts/slideLayout1.xml"/><Relationship Id="rId4" Type="http://schemas.openxmlformats.org/officeDocument/2006/relationships/slide" Target="slide244.xml"/></Relationships>
</file>

<file path=ppt/slides/_rels/slide242.xml.rels><?xml version="1.0" encoding="UTF-8" standalone="yes"?>
<Relationships xmlns="http://schemas.openxmlformats.org/package/2006/relationships"><Relationship Id="rId3" Type="http://schemas.openxmlformats.org/officeDocument/2006/relationships/slide" Target="slide247.xml"/><Relationship Id="rId2" Type="http://schemas.openxmlformats.org/officeDocument/2006/relationships/slide" Target="slide259.xml"/><Relationship Id="rId1" Type="http://schemas.openxmlformats.org/officeDocument/2006/relationships/slideLayout" Target="../slideLayouts/slideLayout1.xml"/><Relationship Id="rId4" Type="http://schemas.openxmlformats.org/officeDocument/2006/relationships/slide" Target="slide246.xml"/></Relationships>
</file>

<file path=ppt/slides/_rels/slide243.xml.rels><?xml version="1.0" encoding="UTF-8" standalone="yes"?>
<Relationships xmlns="http://schemas.openxmlformats.org/package/2006/relationships"><Relationship Id="rId3" Type="http://schemas.openxmlformats.org/officeDocument/2006/relationships/slide" Target="slide245.xml"/><Relationship Id="rId2" Type="http://schemas.openxmlformats.org/officeDocument/2006/relationships/slide" Target="slide260.xml"/><Relationship Id="rId1" Type="http://schemas.openxmlformats.org/officeDocument/2006/relationships/slideLayout" Target="../slideLayouts/slideLayout1.xml"/><Relationship Id="rId4" Type="http://schemas.openxmlformats.org/officeDocument/2006/relationships/slide" Target="slide247.xml"/></Relationships>
</file>

<file path=ppt/slides/_rels/slide244.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slide" Target="slide261.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slide" Target="slide262.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slide" Target="slide263.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slide" Target="slide264.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slide" Target="slide249.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slide" Target="slide265.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32.xml"/><Relationship Id="rId2" Type="http://schemas.openxmlformats.org/officeDocument/2006/relationships/slide" Target="slide42.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16.xml"/><Relationship Id="rId4" Type="http://schemas.openxmlformats.org/officeDocument/2006/relationships/slide" Target="slide9.xml"/></Relationships>
</file>

<file path=ppt/slides/_rels/slide2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33.xml"/></Relationships>
</file>

<file path=ppt/slides/_rels/slide2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34.xml"/></Relationships>
</file>

<file path=ppt/slides/_rels/slide2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35.xml"/></Relationships>
</file>

<file path=ppt/slides/_rels/slide2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36.xml"/></Relationships>
</file>

<file path=ppt/slides/_rels/slide2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37.xml"/></Relationships>
</file>

<file path=ppt/slides/_rels/slide2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38.xml"/></Relationships>
</file>

<file path=ppt/slides/_rels/slide2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39.xml"/></Relationships>
</file>

<file path=ppt/slides/_rels/slide2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0.xml"/></Relationships>
</file>

<file path=ppt/slides/_rels/slide2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1.xml"/></Relationships>
</file>

<file path=ppt/slides/_rels/slide2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2.xml"/></Relationships>
</file>

<file path=ppt/slides/_rels/slide2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9.xml"/><Relationship Id="rId7" Type="http://schemas.openxmlformats.org/officeDocument/2006/relationships/slide" Target="slide33.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31.xml"/><Relationship Id="rId4" Type="http://schemas.openxmlformats.org/officeDocument/2006/relationships/slide" Target="slide16.xml"/></Relationships>
</file>

<file path=ppt/slides/_rels/slide2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3.xml"/></Relationships>
</file>

<file path=ppt/slides/_rels/slide2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4.xml"/></Relationships>
</file>

<file path=ppt/slides/_rels/slide2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5.xml"/></Relationships>
</file>

<file path=ppt/slides/_rels/slide2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6.xml"/></Relationships>
</file>

<file path=ppt/slides/_rels/slide2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7.xml"/></Relationships>
</file>

<file path=ppt/slides/_rels/slide26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30.xml"/><Relationship Id="rId2"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33.xml"/><Relationship Id="rId4" Type="http://schemas.openxmlformats.org/officeDocument/2006/relationships/slide" Target="slide16.xml"/></Relationships>
</file>

<file path=ppt/slides/_rels/slide2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35.xml"/><Relationship Id="rId2" Type="http://schemas.openxmlformats.org/officeDocument/2006/relationships/slide" Target="slide45.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8.xml"/><Relationship Id="rId4" Type="http://schemas.openxmlformats.org/officeDocument/2006/relationships/slide" Target="slide16.xml"/></Relationships>
</file>

<file path=ppt/slides/_rels/slide2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 Target="slide9.xml"/><Relationship Id="rId7" Type="http://schemas.openxmlformats.org/officeDocument/2006/relationships/slide" Target="slide36.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8.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35.xml"/><Relationship Id="rId2" Type="http://schemas.openxmlformats.org/officeDocument/2006/relationships/slide" Target="slide47.xml"/><Relationship Id="rId1"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slide" Target="slide8.xml"/><Relationship Id="rId4" Type="http://schemas.openxmlformats.org/officeDocument/2006/relationships/slide" Target="slide16.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4.xml"/><Relationship Id="rId4" Type="http://schemas.openxmlformats.org/officeDocument/2006/relationships/slide" Target="slide16.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22.jpeg"/><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37.xml"/><Relationship Id="rId4" Type="http://schemas.openxmlformats.org/officeDocument/2006/relationships/slide" Target="slide16.xml"/></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slide" Target="slide37.xml"/><Relationship Id="rId4" Type="http://schemas.openxmlformats.org/officeDocument/2006/relationships/slide" Target="slide16.xml"/></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1.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8.xml"/><Relationship Id="rId4" Type="http://schemas.openxmlformats.org/officeDocument/2006/relationships/slide" Target="slide16.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2.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8.xml"/><Relationship Id="rId4" Type="http://schemas.openxmlformats.org/officeDocument/2006/relationships/slide" Target="slide16.xml"/></Relationships>
</file>

<file path=ppt/slides/_rels/slide3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3.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8.xml"/><Relationship Id="rId4" Type="http://schemas.openxmlformats.org/officeDocument/2006/relationships/slide" Target="slide16.xml"/></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4.xml"/><Relationship Id="rId1" Type="http://schemas.openxmlformats.org/officeDocument/2006/relationships/slideLayout" Target="../slideLayouts/slideLayout1.xml"/><Relationship Id="rId5" Type="http://schemas.openxmlformats.org/officeDocument/2006/relationships/slide" Target="slide38.xml"/><Relationship Id="rId4" Type="http://schemas.openxmlformats.org/officeDocument/2006/relationships/slide" Target="slide16.xml"/></Relationships>
</file>

<file path=ppt/slides/_rels/slide3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slide" Target="slide8.xml"/></Relationships>
</file>

<file path=ppt/slides/_rels/slide3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9.xml"/><Relationship Id="rId7" Type="http://schemas.openxmlformats.org/officeDocument/2006/relationships/slide" Target="slide55.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8.xml"/><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 Target="slide9.xml"/><Relationship Id="rId7" Type="http://schemas.openxmlformats.org/officeDocument/2006/relationships/slide" Target="slide58.xml"/><Relationship Id="rId2"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16.xml"/></Relationships>
</file>

<file path=ppt/slides/_rels/slide5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60.xml"/><Relationship Id="rId2" Type="http://schemas.openxmlformats.org/officeDocument/2006/relationships/slide" Target="slide66.xml"/><Relationship Id="rId1" Type="http://schemas.openxmlformats.org/officeDocument/2006/relationships/slideLayout" Target="../slideLayouts/slideLayout1.xml"/><Relationship Id="rId6" Type="http://schemas.openxmlformats.org/officeDocument/2006/relationships/slide" Target="slide62.xml"/><Relationship Id="rId5" Type="http://schemas.openxmlformats.org/officeDocument/2006/relationships/slide" Target="slide40.xml"/><Relationship Id="rId4" Type="http://schemas.openxmlformats.org/officeDocument/2006/relationships/slide" Target="slide16.xml"/></Relationships>
</file>

<file path=ppt/slides/_rels/slide5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61.xml"/><Relationship Id="rId2"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60.xml"/><Relationship Id="rId5" Type="http://schemas.openxmlformats.org/officeDocument/2006/relationships/slide" Target="slide40.xml"/><Relationship Id="rId4" Type="http://schemas.openxmlformats.org/officeDocument/2006/relationships/slide" Target="slide16.xml"/></Relationships>
</file>

<file path=ppt/slides/_rels/slide59.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61.xml"/><Relationship Id="rId2"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62.xml"/><Relationship Id="rId5" Type="http://schemas.openxmlformats.org/officeDocument/2006/relationships/slide" Target="slide40.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9.xml"/><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slide" Target="slide40.xml"/><Relationship Id="rId4" Type="http://schemas.openxmlformats.org/officeDocument/2006/relationships/slide" Target="slide16.xml"/></Relationships>
</file>

<file path=ppt/slides/_rels/slide6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slide" Target="slide40.xml"/><Relationship Id="rId4" Type="http://schemas.openxmlformats.org/officeDocument/2006/relationships/slide" Target="slide16.xml"/></Relationships>
</file>

<file path=ppt/slides/_rels/slide6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1.xml"/><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slide" Target="slide40.xml"/><Relationship Id="rId4" Type="http://schemas.openxmlformats.org/officeDocument/2006/relationships/slide" Target="slide16.xml"/></Relationships>
</file>

<file path=ppt/slides/_rels/slide6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4.xml"/><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slide" Target="slide40.xml"/><Relationship Id="rId4" Type="http://schemas.openxmlformats.org/officeDocument/2006/relationships/slide" Target="slide16.xml"/></Relationships>
</file>

<file path=ppt/slides/_rels/slide64.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image" Target="../media/image15.gif"/><Relationship Id="rId7" Type="http://schemas.openxmlformats.org/officeDocument/2006/relationships/slide" Target="slide57.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slide" Target="slide16.xml"/><Relationship Id="rId4" Type="http://schemas.openxmlformats.org/officeDocument/2006/relationships/slide" Target="slide9.xml"/><Relationship Id="rId9"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58.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60.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slide" Target="slide10.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62.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slide" Target="slide74.xml"/><Relationship Id="rId7" Type="http://schemas.openxmlformats.org/officeDocument/2006/relationships/slide" Target="slide75.xml"/><Relationship Id="rId2" Type="http://schemas.openxmlformats.org/officeDocument/2006/relationships/slide" Target="slide90.xml"/><Relationship Id="rId1" Type="http://schemas.openxmlformats.org/officeDocument/2006/relationships/slideLayout" Target="../slideLayouts/slideLayout1.xml"/><Relationship Id="rId6" Type="http://schemas.openxmlformats.org/officeDocument/2006/relationships/slide" Target="slide77.xml"/><Relationship Id="rId5" Type="http://schemas.openxmlformats.org/officeDocument/2006/relationships/slide" Target="slide16.xml"/><Relationship Id="rId4" Type="http://schemas.openxmlformats.org/officeDocument/2006/relationships/slide" Target="slide9.xml"/><Relationship Id="rId9" Type="http://schemas.openxmlformats.org/officeDocument/2006/relationships/image" Target="../media/image26.jpeg"/></Relationships>
</file>

<file path=ppt/slides/_rels/slide74.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9.xml"/><Relationship Id="rId7" Type="http://schemas.openxmlformats.org/officeDocument/2006/relationships/slide" Target="slide78.xml"/><Relationship Id="rId2" Type="http://schemas.openxmlformats.org/officeDocument/2006/relationships/slide" Target="slide91.xml"/><Relationship Id="rId1" Type="http://schemas.openxmlformats.org/officeDocument/2006/relationships/slideLayout" Target="../slideLayouts/slideLayout1.xml"/><Relationship Id="rId6" Type="http://schemas.openxmlformats.org/officeDocument/2006/relationships/slide" Target="slide80.xml"/><Relationship Id="rId5" Type="http://schemas.openxmlformats.org/officeDocument/2006/relationships/slide" Target="slide65.xml"/><Relationship Id="rId4" Type="http://schemas.openxmlformats.org/officeDocument/2006/relationships/slide" Target="slide16.xml"/></Relationships>
</file>

<file path=ppt/slides/_rels/slide7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78.xml"/><Relationship Id="rId7" Type="http://schemas.openxmlformats.org/officeDocument/2006/relationships/slide" Target="slide82.xml"/><Relationship Id="rId2" Type="http://schemas.openxmlformats.org/officeDocument/2006/relationships/slide" Target="slide92.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16.xml"/><Relationship Id="rId4" Type="http://schemas.openxmlformats.org/officeDocument/2006/relationships/slide" Target="slide9.xml"/></Relationships>
</file>

<file path=ppt/slides/_rels/slide76.xml.rels><?xml version="1.0" encoding="UTF-8" standalone="yes"?>
<Relationships xmlns="http://schemas.openxmlformats.org/package/2006/relationships"><Relationship Id="rId3" Type="http://schemas.openxmlformats.org/officeDocument/2006/relationships/slide" Target="slide79.xml"/><Relationship Id="rId7" Type="http://schemas.openxmlformats.org/officeDocument/2006/relationships/slide" Target="slide81.xml"/><Relationship Id="rId2" Type="http://schemas.openxmlformats.org/officeDocument/2006/relationships/slide" Target="slide93.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16.xml"/><Relationship Id="rId4" Type="http://schemas.openxmlformats.org/officeDocument/2006/relationships/slide" Target="slide9.xml"/></Relationships>
</file>

<file path=ppt/slides/_rels/slide77.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slide" Target="slide80.xml"/><Relationship Id="rId7" Type="http://schemas.openxmlformats.org/officeDocument/2006/relationships/slide" Target="slide82.xml"/><Relationship Id="rId2" Type="http://schemas.openxmlformats.org/officeDocument/2006/relationships/slide" Target="slide94.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16.xml"/><Relationship Id="rId4" Type="http://schemas.openxmlformats.org/officeDocument/2006/relationships/slide" Target="slide9.xml"/></Relationships>
</file>

<file path=ppt/slides/_rels/slide7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84.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85.xml"/><Relationship Id="rId5" Type="http://schemas.openxmlformats.org/officeDocument/2006/relationships/slide" Target="slide65.xml"/><Relationship Id="rId4" Type="http://schemas.openxmlformats.org/officeDocument/2006/relationships/slide" Target="slide16.xml"/></Relationships>
</file>

<file path=ppt/slides/_rels/slide79.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84.xml"/><Relationship Id="rId2" Type="http://schemas.openxmlformats.org/officeDocument/2006/relationships/slide" Target="slide96.xml"/><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slide" Target="slide65.xml"/><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slide" Target="slide16.xml"/></Relationships>
</file>

<file path=ppt/slides/_rels/slide80.xml.rels><?xml version="1.0" encoding="UTF-8" standalone="yes"?>
<Relationships xmlns="http://schemas.openxmlformats.org/package/2006/relationships"><Relationship Id="rId3" Type="http://schemas.openxmlformats.org/officeDocument/2006/relationships/slide" Target="slide65.xml"/><Relationship Id="rId7" Type="http://schemas.openxmlformats.org/officeDocument/2006/relationships/slide" Target="slide86.xml"/><Relationship Id="rId2" Type="http://schemas.openxmlformats.org/officeDocument/2006/relationships/slide" Target="slide97.xml"/><Relationship Id="rId1" Type="http://schemas.openxmlformats.org/officeDocument/2006/relationships/slideLayout" Target="../slideLayouts/slideLayout1.xml"/><Relationship Id="rId6" Type="http://schemas.openxmlformats.org/officeDocument/2006/relationships/slide" Target="slide85.xml"/><Relationship Id="rId5" Type="http://schemas.openxmlformats.org/officeDocument/2006/relationships/slide" Target="slide16.xml"/><Relationship Id="rId4" Type="http://schemas.openxmlformats.org/officeDocument/2006/relationships/slide" Target="slide9.xml"/></Relationships>
</file>

<file path=ppt/slides/_rels/slide81.xml.rels><?xml version="1.0" encoding="UTF-8" standalone="yes"?>
<Relationships xmlns="http://schemas.openxmlformats.org/package/2006/relationships"><Relationship Id="rId3" Type="http://schemas.openxmlformats.org/officeDocument/2006/relationships/slide" Target="slide84.xml"/><Relationship Id="rId7" Type="http://schemas.openxmlformats.org/officeDocument/2006/relationships/slide" Target="slide87.xml"/><Relationship Id="rId2" Type="http://schemas.openxmlformats.org/officeDocument/2006/relationships/slide" Target="slide98.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16.xml"/><Relationship Id="rId4" Type="http://schemas.openxmlformats.org/officeDocument/2006/relationships/slide" Target="slide9.xml"/></Relationships>
</file>

<file path=ppt/slides/_rels/slide82.xml.rels><?xml version="1.0" encoding="UTF-8" standalone="yes"?>
<Relationships xmlns="http://schemas.openxmlformats.org/package/2006/relationships"><Relationship Id="rId3" Type="http://schemas.openxmlformats.org/officeDocument/2006/relationships/slide" Target="slide85.xml"/><Relationship Id="rId7" Type="http://schemas.openxmlformats.org/officeDocument/2006/relationships/slide" Target="slide87.xml"/><Relationship Id="rId2" Type="http://schemas.openxmlformats.org/officeDocument/2006/relationships/slide" Target="slide99.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16.xml"/><Relationship Id="rId4" Type="http://schemas.openxmlformats.org/officeDocument/2006/relationships/slide" Target="slide9.xml"/></Relationships>
</file>

<file path=ppt/slides/_rels/slide83.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100.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16.xml"/><Relationship Id="rId4" Type="http://schemas.openxmlformats.org/officeDocument/2006/relationships/slide" Target="slide9.xml"/></Relationships>
</file>

<file path=ppt/slides/_rels/slide8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1.xml"/><Relationship Id="rId1" Type="http://schemas.openxmlformats.org/officeDocument/2006/relationships/slideLayout" Target="../slideLayouts/slideLayout1.xml"/><Relationship Id="rId6" Type="http://schemas.openxmlformats.org/officeDocument/2006/relationships/slide" Target="slide88.xml"/><Relationship Id="rId5" Type="http://schemas.openxmlformats.org/officeDocument/2006/relationships/slide" Target="slide65.xml"/><Relationship Id="rId4" Type="http://schemas.openxmlformats.org/officeDocument/2006/relationships/slide" Target="slide16.xml"/></Relationships>
</file>

<file path=ppt/slides/_rels/slide8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88.xml"/><Relationship Id="rId5" Type="http://schemas.openxmlformats.org/officeDocument/2006/relationships/slide" Target="slide65.xml"/><Relationship Id="rId4" Type="http://schemas.openxmlformats.org/officeDocument/2006/relationships/slide" Target="slide16.xml"/></Relationships>
</file>

<file path=ppt/slides/_rels/slide8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3.xml"/><Relationship Id="rId1" Type="http://schemas.openxmlformats.org/officeDocument/2006/relationships/slideLayout" Target="../slideLayouts/slideLayout1.xml"/><Relationship Id="rId6" Type="http://schemas.openxmlformats.org/officeDocument/2006/relationships/slide" Target="slide88.xml"/><Relationship Id="rId5" Type="http://schemas.openxmlformats.org/officeDocument/2006/relationships/slide" Target="slide65.xml"/><Relationship Id="rId4" Type="http://schemas.openxmlformats.org/officeDocument/2006/relationships/slide" Target="slide16.xml"/></Relationships>
</file>

<file path=ppt/slides/_rels/slide8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 Target="slide104.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16.xml"/><Relationship Id="rId4" Type="http://schemas.openxmlformats.org/officeDocument/2006/relationships/slide" Target="slide9.xml"/></Relationships>
</file>

<file path=ppt/slides/_rels/slide8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9.xml"/><Relationship Id="rId1" Type="http://schemas.openxmlformats.org/officeDocument/2006/relationships/slideLayout" Target="../slideLayouts/slideLayout1.xml"/><Relationship Id="rId6" Type="http://schemas.openxmlformats.org/officeDocument/2006/relationships/slide" Target="slide75.xml"/><Relationship Id="rId5" Type="http://schemas.openxmlformats.org/officeDocument/2006/relationships/slide" Target="slide65.xml"/><Relationship Id="rId4" Type="http://schemas.openxmlformats.org/officeDocument/2006/relationships/slide" Target="slide16.xml"/></Relationships>
</file>

<file path=ppt/slides/_rels/slide89.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image" Target="../media/image15.gif"/><Relationship Id="rId7" Type="http://schemas.openxmlformats.org/officeDocument/2006/relationships/slide" Target="slide75.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16.xml"/><Relationship Id="rId4" Type="http://schemas.openxmlformats.org/officeDocument/2006/relationships/slide" Target="slide9.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13.xml"/><Relationship Id="rId4" Type="http://schemas.openxmlformats.org/officeDocument/2006/relationships/slide" Target="slide11.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3.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6.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7.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8.xml"/></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9.xml"/></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0.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1.xml"/></Relationships>
</file>

<file path=ppt/slides/_rels/slide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2133600" y="1143000"/>
            <a:ext cx="5334000" cy="1752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9600" b="1" dirty="0" smtClean="0">
                <a:solidFill>
                  <a:schemeClr val="tx1"/>
                </a:solidFill>
                <a:latin typeface="Traditional Arabic" pitchFamily="18" charset="-78"/>
                <a:cs typeface="Traditional Arabic" pitchFamily="18" charset="-78"/>
              </a:rPr>
              <a:t>لعبة الألغاز</a:t>
            </a:r>
            <a:endParaRPr lang="en-US" sz="9600" b="1" dirty="0">
              <a:solidFill>
                <a:schemeClr val="tx1"/>
              </a:solidFill>
              <a:latin typeface="Traditional Arabic" pitchFamily="18" charset="-78"/>
              <a:cs typeface="Traditional Arabic" pitchFamily="18" charset="-78"/>
            </a:endParaRPr>
          </a:p>
        </p:txBody>
      </p:sp>
      <p:pic>
        <p:nvPicPr>
          <p:cNvPr id="3" name="صورة 2" descr="6450.jpg"/>
          <p:cNvPicPr>
            <a:picLocks noChangeAspect="1"/>
          </p:cNvPicPr>
          <p:nvPr/>
        </p:nvPicPr>
        <p:blipFill>
          <a:blip r:embed="rId2" cstate="print"/>
          <a:srcRect b="6957"/>
          <a:stretch>
            <a:fillRect/>
          </a:stretch>
        </p:blipFill>
        <p:spPr>
          <a:xfrm>
            <a:off x="5334000" y="3800475"/>
            <a:ext cx="3810000" cy="3057525"/>
          </a:xfrm>
          <a:prstGeom prst="rect">
            <a:avLst/>
          </a:prstGeom>
        </p:spPr>
      </p:pic>
      <p:pic>
        <p:nvPicPr>
          <p:cNvPr id="6" name="صورة 5" descr="134367289036a385cae9415e767ebc44.jpg"/>
          <p:cNvPicPr>
            <a:picLocks noChangeAspect="1"/>
          </p:cNvPicPr>
          <p:nvPr/>
        </p:nvPicPr>
        <p:blipFill>
          <a:blip r:embed="rId3" cstate="print"/>
          <a:srcRect l="9716" r="22267"/>
          <a:stretch>
            <a:fillRect/>
          </a:stretch>
        </p:blipFill>
        <p:spPr>
          <a:xfrm>
            <a:off x="76200" y="0"/>
            <a:ext cx="2133600" cy="2352675"/>
          </a:xfrm>
          <a:prstGeom prst="rect">
            <a:avLst/>
          </a:prstGeom>
          <a:ln>
            <a:noFill/>
          </a:ln>
        </p:spPr>
      </p:pic>
      <p:pic>
        <p:nvPicPr>
          <p:cNvPr id="7" name="صورة 6" descr="images (1).jpg"/>
          <p:cNvPicPr>
            <a:picLocks noChangeAspect="1"/>
          </p:cNvPicPr>
          <p:nvPr/>
        </p:nvPicPr>
        <p:blipFill>
          <a:blip r:embed="rId4" cstate="print"/>
          <a:stretch>
            <a:fillRect/>
          </a:stretch>
        </p:blipFill>
        <p:spPr>
          <a:xfrm>
            <a:off x="609600" y="3505200"/>
            <a:ext cx="2032396" cy="2709863"/>
          </a:xfrm>
          <a:prstGeom prst="rect">
            <a:avLst/>
          </a:prstGeom>
        </p:spPr>
      </p:pic>
      <p:pic>
        <p:nvPicPr>
          <p:cNvPr id="9" name="صورة 8" descr="man_thinking.png"/>
          <p:cNvPicPr>
            <a:picLocks noChangeAspect="1"/>
          </p:cNvPicPr>
          <p:nvPr/>
        </p:nvPicPr>
        <p:blipFill>
          <a:blip r:embed="rId5" cstate="print"/>
          <a:stretch>
            <a:fillRect/>
          </a:stretch>
        </p:blipFill>
        <p:spPr>
          <a:xfrm>
            <a:off x="3200400" y="3124200"/>
            <a:ext cx="2057400" cy="3468979"/>
          </a:xfrm>
          <a:prstGeom prst="rect">
            <a:avLst/>
          </a:prstGeom>
        </p:spPr>
      </p:pic>
      <p:pic>
        <p:nvPicPr>
          <p:cNvPr id="10" name="صورة 9" descr="quest.gif"/>
          <p:cNvPicPr>
            <a:picLocks noChangeAspect="1"/>
          </p:cNvPicPr>
          <p:nvPr/>
        </p:nvPicPr>
        <p:blipFill>
          <a:blip r:embed="rId6" cstate="print"/>
          <a:srcRect r="23913"/>
          <a:stretch>
            <a:fillRect/>
          </a:stretch>
        </p:blipFill>
        <p:spPr>
          <a:xfrm>
            <a:off x="5334000" y="-154605"/>
            <a:ext cx="2666999" cy="388840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b="1" dirty="0">
              <a:solidFill>
                <a:schemeClr val="tx1"/>
              </a:solidFill>
              <a:latin typeface="Traditional Arabic" pitchFamily="18" charset="-78"/>
              <a:cs typeface="Traditional Arabic" pitchFamily="18" charset="-78"/>
            </a:endParaRPr>
          </a:p>
        </p:txBody>
      </p:sp>
      <p:sp>
        <p:nvSpPr>
          <p:cNvPr id="8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8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83" name="Rounded Rectangle 22">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84" name="Rounded Rectangle 23">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5" name="Rounded Rectangle 24">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6" name="Rounded Rectangle 25">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7" name="Rounded Rectangle 26">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8" name="Rounded Rectangle 27">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9" name="Rounded Rectangle 28">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0" name="Rounded Rectangle 29">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1" name="Rounded Rectangle 3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2" name="Rounded Rectangle 31">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32">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4" name="Rounded Rectangle 33">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5" name="Rounded Rectangle 34">
            <a:hlinkClick r:id="rId3"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96" name="Rounded Rectangle 35">
            <a:hlinkClick r:id="rId3"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97" name="Rounded Rectangle 36">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98" name="Rounded Rectangle 37">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99" name="Rounded Rectangle 38">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00" name="Rounded Rectangle 39">
            <a:hlinkClick r:id="rId4"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1" name="Rounded Rectangle 40">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2" name="Rounded Rectangle 41">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03" name="Rounded Rectangle 42">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04" name="Rounded Rectangle 43">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5" name="Rounded Rectangle 4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6" name="Rounded Rectangle 45">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7" name="Rounded Rectangle 46">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08" name="Rounded Rectangle 47">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09"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110"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11"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12"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114" name="Rounded Rectangle 50"/>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36" name="Rectangle 35"/>
          <p:cNvSpPr/>
          <p:nvPr/>
        </p:nvSpPr>
        <p:spPr>
          <a:xfrm>
            <a:off x="304800" y="4800600"/>
            <a:ext cx="4953000" cy="2246769"/>
          </a:xfrm>
          <a:prstGeom prst="rect">
            <a:avLst/>
          </a:prstGeom>
        </p:spPr>
        <p:txBody>
          <a:bodyPr wrap="square">
            <a:spAutoFit/>
          </a:bodyPr>
          <a:lstStyle/>
          <a:p>
            <a:pPr algn="ctr" rtl="1"/>
            <a:r>
              <a:rPr lang="ar-SA" sz="2800" b="1" dirty="0" smtClean="0">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latin typeface="Traditional Arabic" pitchFamily="18" charset="-78"/>
                <a:cs typeface="Traditional Arabic" pitchFamily="18" charset="-78"/>
              </a:rPr>
              <a:t>اُخرى</a:t>
            </a:r>
            <a:r>
              <a:rPr lang="ar-SA" sz="2800" b="1" dirty="0" smtClean="0">
                <a:latin typeface="Traditional Arabic" pitchFamily="18" charset="-78"/>
                <a:cs typeface="Traditional Arabic" pitchFamily="18" charset="-78"/>
              </a:rPr>
              <a:t> يجب عليك معرفتها، وَلِكَي نُسَهِلَ الأمْر عَلَيْك فَجِسْم الإنْسانِ يَحْوي  هذه المادةَ بِنِسْبَة 70% ؟</a:t>
            </a:r>
            <a:endParaRPr lang="en-US" sz="2800" b="1" dirty="0">
              <a:latin typeface="Traditional Arabic" pitchFamily="18" charset="-78"/>
              <a:cs typeface="Traditional Arabic" pitchFamily="18" charset="-78"/>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الخامسة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43"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4"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5"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6"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7"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8"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0"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5" name="Rounded Rectangle 21">
            <a:hlinkClick r:id="rId6"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6"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9"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0"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3"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4" name="Rounded Rectangle 34">
            <a:hlinkClick r:id="rId7"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5"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6"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7"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8"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9"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39" name="Picture 38" descr="imagesCAUE7GAA.jpg"/>
          <p:cNvPicPr>
            <a:picLocks noChangeAspect="1"/>
          </p:cNvPicPr>
          <p:nvPr/>
        </p:nvPicPr>
        <p:blipFill>
          <a:blip r:embed="rId8" cstate="print"/>
          <a:stretch>
            <a:fillRect/>
          </a:stretch>
        </p:blipFill>
        <p:spPr>
          <a:xfrm>
            <a:off x="228600" y="152400"/>
            <a:ext cx="2667000" cy="2286000"/>
          </a:xfrm>
          <a:prstGeom prst="rect">
            <a:avLst/>
          </a:prstGeom>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40" name="Rounded Rectangle 21">
            <a:hlinkClick r:id="rId5"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9"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0"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1"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2"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3"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5"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6" name="Rounded Rectangle 21">
            <a:hlinkClick r:id="rId6"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7"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9"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0"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1"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3"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4"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5" name="Rounded Rectangle 34">
            <a:hlinkClick r:id="rId7"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7"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8"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9"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0"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1"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1" name="Rounded Rectangle 21">
            <a:hlinkClick r:id="rId5"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2"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3"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4"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5"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66"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7"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8"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9"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0"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1"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2"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4"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5"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7"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9"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0"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1"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7"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8"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6" name="Rounded Rectangle 34">
            <a:hlinkClick r:id="rId4"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2"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3"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9"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0"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1"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62"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7"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0"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2"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3"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84"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85" name="Rounded Rectangle 22">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86" name="Rounded Rectangle 23">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7" name="Rounded Rectangle 24">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8" name="Rounded Rectangle 25">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9" name="Rounded Rectangle 26">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0" name="Rounded Rectangle 27">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1" name="Rounded Rectangle 28">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2" name="Rounded Rectangle 29">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3" name="Rounded Rectangle 3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4" name="Rounded Rectangle 31">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5" name="Rounded Rectangle 32">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6" name="Rounded Rectangle 33">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7"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98"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99" name="Rounded Rectangle 36">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00" name="Rounded Rectangle 37">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01" name="Rounded Rectangle 38">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02" name="Rounded Rectangle 39">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3" name="Rounded Rectangle 40">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41">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05" name="Rounded Rectangle 42">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06" name="Rounded Rectangle 43">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7" name="Rounded Rectangle 4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8" name="Rounded Rectangle 45">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9" name="Rounded Rectangle 46">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10" name="Rounded Rectangle 47">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11" name="Rounded Rectangle 20">
            <a:hlinkClick r:id="rId3"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112"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13"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1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115" name="Rounded Rectangle 54"/>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17" name="Rounded Rectangle 51">
            <a:hlinkClick r:id="rId4"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ا</a:t>
            </a:r>
            <a:endParaRPr lang="en-US" sz="3600" b="1" dirty="0">
              <a:solidFill>
                <a:schemeClr val="tx1"/>
              </a:solidFill>
            </a:endParaRPr>
          </a:p>
        </p:txBody>
      </p:sp>
      <p:sp>
        <p:nvSpPr>
          <p:cNvPr id="37" name="Rectangle 36"/>
          <p:cNvSpPr/>
          <p:nvPr/>
        </p:nvSpPr>
        <p:spPr>
          <a:xfrm>
            <a:off x="457200" y="4876800"/>
            <a:ext cx="4648200" cy="2246769"/>
          </a:xfrm>
          <a:prstGeom prst="rect">
            <a:avLst/>
          </a:prstGeom>
        </p:spPr>
        <p:txBody>
          <a:bodyPr wrap="square">
            <a:spAutoFit/>
          </a:bodyPr>
          <a:lstStyle/>
          <a:p>
            <a:pPr algn="ctr" rtl="1"/>
            <a:r>
              <a:rPr lang="ar-SA" sz="2800" b="1" dirty="0" smtClean="0">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latin typeface="Traditional Arabic" pitchFamily="18" charset="-78"/>
                <a:cs typeface="Traditional Arabic" pitchFamily="18" charset="-78"/>
              </a:rPr>
              <a:t>اُخرى</a:t>
            </a:r>
            <a:r>
              <a:rPr lang="ar-SA" sz="2800" b="1" dirty="0" smtClean="0">
                <a:latin typeface="Traditional Arabic" pitchFamily="18" charset="-78"/>
                <a:cs typeface="Traditional Arabic" pitchFamily="18" charset="-78"/>
              </a:rPr>
              <a:t> يجب عليك معرفتها، وَلِكَي نُسَهِلَ الأمْر عَلَيْك فَجِسْم الإنْسانِ يَحْوي  هذه المادةَ بِنِسْبَة 70% ؟</a:t>
            </a:r>
            <a:endParaRPr lang="en-US" sz="2800" b="1" dirty="0">
              <a:latin typeface="Traditional Arabic" pitchFamily="18" charset="-78"/>
              <a:cs typeface="Traditional Arabic" pitchFamily="18" charset="-78"/>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0" name="Rounded Rectangle 21">
            <a:hlinkClick r:id="rId4"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1" name="Rounded Rectangle 21">
            <a:hlinkClick r:id="rId5"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2" name="Rounded Rectangle 20">
            <a:hlinkClick r:id="rId6"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3"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9" name="Rounded Rectangle 34">
            <a:hlinkClick r:id="rId6"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0" name="Rounded Rectangle 35">
            <a:hlinkClick r:id="rId6"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1" name="Rounded Rectangle 20">
            <a:hlinkClick r:id="rId6"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62" name="Rounded Rectangle 20">
            <a:hlinkClick r:id="rId6"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6"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6"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6"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6"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6"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6"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6"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6"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6"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6"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6"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6"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6"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6"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6"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6"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7"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0" name="Rounded Rectangle 35">
            <a:hlinkClick r:id="rId6"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6"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2" name="Rounded Rectangle 21">
            <a:hlinkClick r:id="rId6"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3" name="Rounded Rectangle 34">
            <a:hlinkClick r:id="rId6"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5">
            <a:hlinkClick r:id="rId6"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6" name="Rounded Rectangle 34">
            <a:hlinkClick r:id="rId4"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0" name="Rounded Rectangle 21">
            <a:hlinkClick r:id="rId5"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2" name="Rounded Rectangle 20">
            <a:hlinkClick r:id="rId6"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3"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9" name="Rounded Rectangle 34">
            <a:hlinkClick r:id="rId6"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0" name="Rounded Rectangle 35">
            <a:hlinkClick r:id="rId6"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1" name="Rounded Rectangle 20">
            <a:hlinkClick r:id="rId6"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62" name="Rounded Rectangle 20">
            <a:hlinkClick r:id="rId6"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6"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6"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6"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6"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6"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6"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6"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7"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6"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6"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6"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6"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6"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6"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6"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6"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6"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0" name="Rounded Rectangle 35">
            <a:hlinkClick r:id="rId6"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6"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2" name="Rounded Rectangle 21">
            <a:hlinkClick r:id="rId6"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3" name="Rounded Rectangle 34">
            <a:hlinkClick r:id="rId6"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5">
            <a:hlinkClick r:id="rId6"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6" name="Rounded Rectangle 34">
            <a:hlinkClick r:id="rId4"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1" name="Rounded Rectangle 21">
            <a:hlinkClick r:id="rId4"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2"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3"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9"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0"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1"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62"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0"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2"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3"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cxnSp>
        <p:nvCxnSpPr>
          <p:cNvPr id="10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0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03"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16"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17"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118"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19"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120" name="Rounded Rectangle 34">
            <a:hlinkClick r:id="rId5"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21" name="Rounded Rectangle 21">
            <a:hlinkClick r:id="rId6"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2" name="Rounded Rectangle 21">
            <a:hlinkClick r:id="rId5"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23"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24"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2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3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3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3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3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3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3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3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4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4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4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4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الخُضار، رائِحَتي كَريهَةٌ يَضَعوني عَلى الطَعام، وَبِسَبَبي يَبْكي الناسُ، لكِنّني مُفيدٌ جِدًا.</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6"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7"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8" name="Rounded Rectangle 34">
            <a:hlinkClick r:id="rId6"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9" name="Rounded Rectangle 21">
            <a:hlinkClick r:id="rId7"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0" name="Rounded Rectangle 21">
            <a:hlinkClick r:id="rId6"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1" name="مستطيل 60">
            <a:hlinkClick r:id="rId8" action="ppaction://hlinksldjump"/>
          </p:cNvPr>
          <p:cNvSpPr/>
          <p:nvPr/>
        </p:nvSpPr>
        <p:spPr>
          <a:xfrm>
            <a:off x="533400" y="236220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62"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4" name="Picture 43" descr="imagesCADRNH8A.jpg"/>
          <p:cNvPicPr>
            <a:picLocks noChangeAspect="1"/>
          </p:cNvPicPr>
          <p:nvPr/>
        </p:nvPicPr>
        <p:blipFill>
          <a:blip r:embed="rId9" cstate="print"/>
          <a:stretch>
            <a:fillRect/>
          </a:stretch>
        </p:blipFill>
        <p:spPr>
          <a:xfrm>
            <a:off x="3352800" y="228600"/>
            <a:ext cx="2133600" cy="21336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800" decel="100000"/>
                                        <p:tgtEl>
                                          <p:spTgt spid="61"/>
                                        </p:tgtEl>
                                      </p:cBhvr>
                                    </p:animEffect>
                                    <p:anim calcmode="lin" valueType="num">
                                      <p:cBhvr>
                                        <p:cTn id="13" dur="800" decel="100000" fill="hold"/>
                                        <p:tgtEl>
                                          <p:spTgt spid="61"/>
                                        </p:tgtEl>
                                        <p:attrNameLst>
                                          <p:attrName>style.rotation</p:attrName>
                                        </p:attrNameLst>
                                      </p:cBhvr>
                                      <p:tavLst>
                                        <p:tav tm="0">
                                          <p:val>
                                            <p:fltVal val="-90"/>
                                          </p:val>
                                        </p:tav>
                                        <p:tav tm="100000">
                                          <p:val>
                                            <p:fltVal val="0"/>
                                          </p:val>
                                        </p:tav>
                                      </p:tavLst>
                                    </p:anim>
                                    <p:anim calcmode="lin" valueType="num">
                                      <p:cBhvr>
                                        <p:cTn id="14" dur="800" decel="100000" fill="hold"/>
                                        <p:tgtEl>
                                          <p:spTgt spid="61"/>
                                        </p:tgtEl>
                                        <p:attrNameLst>
                                          <p:attrName>ppt_x</p:attrName>
                                        </p:attrNameLst>
                                      </p:cBhvr>
                                      <p:tavLst>
                                        <p:tav tm="0">
                                          <p:val>
                                            <p:strVal val="#ppt_x+0.4"/>
                                          </p:val>
                                        </p:tav>
                                        <p:tav tm="100000">
                                          <p:val>
                                            <p:strVal val="#ppt_x-0.05"/>
                                          </p:val>
                                        </p:tav>
                                      </p:tavLst>
                                    </p:anim>
                                    <p:anim calcmode="lin" valueType="num">
                                      <p:cBhvr>
                                        <p:cTn id="15" dur="800" decel="100000" fill="hold"/>
                                        <p:tgtEl>
                                          <p:spTgt spid="6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5" name="Rounded Rectangle 54"/>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1" name="Rounded Rectangle 50"/>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38" name="Rounded Rectangle 48"/>
          <p:cNvSpPr/>
          <p:nvPr/>
        </p:nvSpPr>
        <p:spPr>
          <a:xfrm>
            <a:off x="0" y="4191000"/>
            <a:ext cx="53340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b="1" dirty="0">
              <a:solidFill>
                <a:schemeClr val="tx1"/>
              </a:solidFill>
              <a:latin typeface="Traditional Arabic" pitchFamily="18" charset="-78"/>
              <a:cs typeface="Traditional Arabic" pitchFamily="18" charset="-78"/>
            </a:endParaRPr>
          </a:p>
        </p:txBody>
      </p:sp>
      <p:sp>
        <p:nvSpPr>
          <p:cNvPr id="37"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39"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0" name="Rounded Rectangle 22">
            <a:hlinkClick r:id="rId3"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41" name="Rounded Rectangle 23">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2" name="Rounded Rectangle 24">
            <a:hlinkClick r:id="rId3"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3" name="Rounded Rectangle 25">
            <a:hlinkClick r:id="rId3"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4" name="Rounded Rectangle 26">
            <a:hlinkClick r:id="rId3"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5" name="Rounded Rectangle 27">
            <a:hlinkClick r:id="rId3"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6" name="Rounded Rectangle 28">
            <a:hlinkClick r:id="rId3"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47" name="Rounded Rectangle 29">
            <a:hlinkClick r:id="rId3"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48" name="Rounded Rectangle 30">
            <a:hlinkClick r:id="rId3"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3" name="Rounded Rectangle 31">
            <a:hlinkClick r:id="rId3"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4" name="Rounded Rectangle 32">
            <a:hlinkClick r:id="rId3"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2" name="Rounded Rectangle 33">
            <a:hlinkClick r:id="rId3"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3" name="Rounded Rectangle 34">
            <a:hlinkClick r:id="rId3"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84" name="Rounded Rectangle 35">
            <a:hlinkClick r:id="rId3"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85" name="Rounded Rectangle 36">
            <a:hlinkClick r:id="rId3"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6" name="Rounded Rectangle 37">
            <a:hlinkClick r:id="rId3"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87" name="Rounded Rectangle 38">
            <a:hlinkClick r:id="rId3"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8" name="Rounded Rectangle 39">
            <a:hlinkClick r:id="rId3"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89" name="Rounded Rectangle 40">
            <a:hlinkClick r:id="rId3"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0" name="Rounded Rectangle 41">
            <a:hlinkClick r:id="rId3"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91" name="Rounded Rectangle 42">
            <a:hlinkClick r:id="rId3"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43">
            <a:hlinkClick r:id="rId3"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3" name="Rounded Rectangle 44">
            <a:hlinkClick r:id="rId3"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4" name="Rounded Rectangle 45">
            <a:hlinkClick r:id="rId3"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5" name="Rounded Rectangle 46">
            <a:hlinkClick r:id="rId3"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6" name="Rounded Rectangle 47">
            <a:hlinkClick r:id="rId3"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97" name="Rounded Rectangle 20">
            <a:hlinkClick r:id="rId3"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49" name="Rectangle 48"/>
          <p:cNvSpPr/>
          <p:nvPr/>
        </p:nvSpPr>
        <p:spPr>
          <a:xfrm>
            <a:off x="381000" y="4267200"/>
            <a:ext cx="4800600" cy="2246769"/>
          </a:xfrm>
          <a:prstGeom prst="rect">
            <a:avLst/>
          </a:prstGeom>
        </p:spPr>
        <p:txBody>
          <a:bodyPr wrap="square">
            <a:spAutoFit/>
          </a:bodyPr>
          <a:lstStyle/>
          <a:p>
            <a:pPr algn="ctr" rtl="1"/>
            <a:r>
              <a:rPr lang="ar-SA" sz="2800" b="1" dirty="0" smtClean="0">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latin typeface="Traditional Arabic" pitchFamily="18" charset="-78"/>
                <a:cs typeface="Traditional Arabic" pitchFamily="18" charset="-78"/>
              </a:rPr>
              <a:t>اُخرى</a:t>
            </a:r>
            <a:r>
              <a:rPr lang="ar-SA" sz="2800" b="1" dirty="0" smtClean="0">
                <a:latin typeface="Traditional Arabic" pitchFamily="18" charset="-78"/>
                <a:cs typeface="Traditional Arabic" pitchFamily="18" charset="-78"/>
              </a:rPr>
              <a:t> يجب عليك معرفتها، وَلِكَي نُسَهِلَ الأمْر عَلَيْك فَجِسْم الإنْسانِ يَحْوي  هذه المادةَ بِنِسْبَة 70% ؟</a:t>
            </a:r>
            <a:endParaRPr lang="en-US" sz="2800" b="1" dirty="0">
              <a:latin typeface="Traditional Arabic" pitchFamily="18" charset="-78"/>
              <a:cs typeface="Traditional Arabic" pitchFamily="18" charset="-78"/>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السادسة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3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2"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3"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9"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0"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1"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2"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3"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4"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5"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6"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7"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8"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69"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0"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1" name="Rounded Rectangle 21">
            <a:hlinkClick r:id="rId6"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2"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3" name="Rounded Rectangle 35">
            <a:hlinkClick r:id="rId7"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4"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5"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6"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77"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3" name="Picture 42" descr="imagesCA5OUI3K.jpg"/>
          <p:cNvPicPr>
            <a:picLocks noChangeAspect="1"/>
          </p:cNvPicPr>
          <p:nvPr/>
        </p:nvPicPr>
        <p:blipFill>
          <a:blip r:embed="rId8" cstate="print"/>
          <a:stretch>
            <a:fillRect/>
          </a:stretch>
        </p:blipFill>
        <p:spPr>
          <a:xfrm>
            <a:off x="1219200" y="152400"/>
            <a:ext cx="3352800" cy="2143125"/>
          </a:xfrm>
          <a:prstGeom prst="rect">
            <a:avLst/>
          </a:prstGeom>
        </p:spPr>
      </p:pic>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3" name="Rounded Rectangle 35">
            <a:hlinkClick r:id="rId4"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9"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80"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81"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82"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84"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85"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86"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7"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8"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9"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90"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91"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2"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93"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94"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5"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6"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7"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8"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9"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00"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1" name="Rounded Rectangle 35">
            <a:hlinkClick r:id="rId6"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2"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3" name="Rounded Rectangle 21">
            <a:hlinkClick r:id="rId7"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4"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5"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6"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7"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8"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pic>
        <p:nvPicPr>
          <p:cNvPr id="40" name="Picture 39" descr="imagesCA1LG5V9.jpg"/>
          <p:cNvPicPr>
            <a:picLocks noChangeAspect="1"/>
          </p:cNvPicPr>
          <p:nvPr/>
        </p:nvPicPr>
        <p:blipFill>
          <a:blip r:embed="rId8" cstate="print"/>
          <a:stretch>
            <a:fillRect/>
          </a:stretch>
        </p:blipFill>
        <p:spPr>
          <a:xfrm>
            <a:off x="1981200" y="304800"/>
            <a:ext cx="2143125" cy="2133600"/>
          </a:xfrm>
          <a:prstGeom prst="rect">
            <a:avLst/>
          </a:prstGeom>
        </p:spPr>
      </p:pic>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4" name="Rounded Rectangle 35">
            <a:hlinkClick r:id="rId4"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8"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9"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0"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1"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2"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3"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4"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5"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6"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7" name="Rounded Rectangle 35">
            <a:hlinkClick r:id="rId6"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8"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9"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0"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1"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2"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3"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4"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5"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6"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7"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8"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9"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0"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41" name="Rounded Rectangle 21">
            <a:hlinkClick r:id="rId7"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42"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6"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7"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8"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50"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5" name="Rounded Rectangle 21">
            <a:hlinkClick r:id="rId4"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8"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9"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0"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1"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2"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3"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4"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5"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6"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7" name="Rounded Rectangle 35">
            <a:hlinkClick r:id="rId6"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8"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9"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0"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1"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2"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3"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4"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5"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6"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7"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8"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9" name="Rounded Rectangle 35">
            <a:hlinkClick r:id="rId7"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0"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41"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42"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6"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7"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8"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50"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3" name="Rounded Rectangle 35">
            <a:hlinkClick r:id="rId4"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44" name="Rounded Rectangle 35">
            <a:hlinkClick r:id="rId4"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7"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8"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9"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0"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1"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2"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3"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4"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5"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6"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7"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8"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9"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0"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1"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2"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3"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8"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9"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0"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1"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2"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3"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4" name="Rounded Rectangle 21">
            <a:hlinkClick r:id="rId6"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5"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6"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7"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8"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3"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3" name="Rounded Rectangle 35">
            <a:hlinkClick r:id="rId4"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45" name="Rounded Rectangle 21">
            <a:hlinkClick r:id="rId4"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27"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5"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6"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7"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8"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9"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0"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41"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42"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44" name="Rounded Rectangle 35">
            <a:hlinkClick r:id="rId6"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6"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47"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48"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0"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3"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61"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2"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4"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5"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4" name="Rounded Rectangle 35">
            <a:hlinkClick r:id="rId4"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5" name="Rounded Rectangle 21">
            <a:hlinkClick r:id="rId4"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7"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8"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9"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0"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1"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2"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3"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4"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5"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6"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7"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8"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 ر</a:t>
            </a:r>
            <a:endParaRPr lang="en-US" sz="3600" b="1" dirty="0">
              <a:solidFill>
                <a:schemeClr val="tx1"/>
              </a:solidFill>
            </a:endParaRPr>
          </a:p>
        </p:txBody>
      </p:sp>
      <p:sp>
        <p:nvSpPr>
          <p:cNvPr id="29"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0"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1"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2"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3"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4"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5"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6"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7"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8"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9"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40"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41"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2"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3"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6"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7"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b="1" dirty="0">
              <a:solidFill>
                <a:schemeClr val="tx1"/>
              </a:solidFill>
              <a:latin typeface="Traditional Arabic" pitchFamily="18" charset="-78"/>
              <a:cs typeface="Traditional Arabic" pitchFamily="18" charset="-78"/>
            </a:endParaRPr>
          </a:p>
        </p:txBody>
      </p:sp>
      <p:sp>
        <p:nvSpPr>
          <p:cNvPr id="92"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93"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94" name="Rounded Rectangle 22">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95" name="Rounded Rectangle 23">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96" name="Rounded Rectangle 24">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97" name="Rounded Rectangle 25">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8" name="Rounded Rectangle 26">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9" name="Rounded Rectangle 27">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00" name="Rounded Rectangle 28">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01" name="Rounded Rectangle 29">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2" name="Rounded Rectangle 3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3" name="Rounded Rectangle 31">
            <a:hlinkClick r:id="rId3"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104" name="Rounded Rectangle 32">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105" name="Rounded Rectangle 33">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0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07"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08" name="Rounded Rectangle 36">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09" name="Rounded Rectangle 37">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10" name="Rounded Rectangle 38">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11" name="Rounded Rectangle 39">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12" name="Rounded Rectangle 40">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13" name="Rounded Rectangle 41">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14" name="Rounded Rectangle 42">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15" name="Rounded Rectangle 43">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16" name="Rounded Rectangle 4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17" name="Rounded Rectangle 45">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18" name="Rounded Rectangle 46">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19" name="Rounded Rectangle 47">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2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12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2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23"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125" name="Rounded Rectangle 50"/>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26" name="Rounded Rectangle 51">
            <a:hlinkClick r:id="rId5"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ا</a:t>
            </a:r>
            <a:endParaRPr lang="en-US" sz="3600" b="1" dirty="0">
              <a:solidFill>
                <a:schemeClr val="tx1"/>
              </a:solidFill>
            </a:endParaRPr>
          </a:p>
        </p:txBody>
      </p:sp>
      <p:sp>
        <p:nvSpPr>
          <p:cNvPr id="37" name="Rectangle 36"/>
          <p:cNvSpPr/>
          <p:nvPr/>
        </p:nvSpPr>
        <p:spPr>
          <a:xfrm>
            <a:off x="0" y="4876800"/>
            <a:ext cx="5410200" cy="1815882"/>
          </a:xfrm>
          <a:prstGeom prst="rect">
            <a:avLst/>
          </a:prstGeom>
        </p:spPr>
        <p:txBody>
          <a:bodyPr wrap="square">
            <a:spAutoFit/>
          </a:bodyPr>
          <a:lstStyle/>
          <a:p>
            <a:pPr algn="ctr" rtl="1"/>
            <a:r>
              <a:rPr lang="ar-SA" sz="2800" b="1" dirty="0" smtClean="0">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latin typeface="Traditional Arabic" pitchFamily="18" charset="-78"/>
                <a:cs typeface="Traditional Arabic" pitchFamily="18" charset="-78"/>
              </a:rPr>
              <a:t>اُخرى</a:t>
            </a:r>
            <a:r>
              <a:rPr lang="ar-SA" sz="2800" b="1" dirty="0" smtClean="0">
                <a:latin typeface="Traditional Arabic" pitchFamily="18" charset="-78"/>
                <a:cs typeface="Traditional Arabic" pitchFamily="18" charset="-78"/>
              </a:rPr>
              <a:t> يجب عليك معرفتها وَلِكَي نُسَهِلَ الأمْر عَلَيْك فَجِسْم الإنْسانِ يَحْوي  هذه المادةَ بِنِسْبَة 70% ؟</a:t>
            </a:r>
            <a:endParaRPr lang="en-US" sz="2800" b="1" dirty="0">
              <a:latin typeface="Traditional Arabic" pitchFamily="18" charset="-78"/>
              <a:cs typeface="Traditional Arabic" pitchFamily="18" charset="-78"/>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123"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24"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2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3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3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3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3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3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3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3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4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4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4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4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43"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1" name="Rounded Rectangle 35">
            <a:hlinkClick r:id="rId5"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2" name="Rounded Rectangle 35">
            <a:hlinkClick r:id="rId5"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3" name="Rounded Rectangle 21">
            <a:hlinkClick r:id="rId5"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أعيشُ في الماءِ، وَأتَنَفس بِواسِطَة الخَياشيمِ أو الحَراشِفِ، يَأْكُلُني الناسُ، وَيوجَد مِني البوري والمِشْطُ ، طَعْمي لَذيذٌ جِدًا.</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sp>
        <p:nvSpPr>
          <p:cNvPr id="62"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44" name="Straight Connector 16"/>
          <p:cNvCxnSpPr/>
          <p:nvPr/>
        </p:nvCxnSpPr>
        <p:spPr>
          <a:xfrm>
            <a:off x="1905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7"/>
          <p:cNvCxnSpPr/>
          <p:nvPr/>
        </p:nvCxnSpPr>
        <p:spPr>
          <a:xfrm>
            <a:off x="2590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7"/>
          <p:cNvCxnSpPr/>
          <p:nvPr/>
        </p:nvCxnSpPr>
        <p:spPr>
          <a:xfrm>
            <a:off x="1143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8"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0"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87"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8" name="Rounded Rectangle 35">
            <a:hlinkClick r:id="rId6"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9" name="Rounded Rectangle 35">
            <a:hlinkClick r:id="rId6" action="ppaction://hlinksldjump"/>
          </p:cNvPr>
          <p:cNvSpPr/>
          <p:nvPr/>
        </p:nvSpPr>
        <p:spPr>
          <a:xfrm>
            <a:off x="1828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0" name="Rounded Rectangle 21">
            <a:hlinkClick r:id="rId6" action="ppaction://hlinksldjump"/>
          </p:cNvPr>
          <p:cNvSpPr/>
          <p:nvPr/>
        </p:nvSpPr>
        <p:spPr>
          <a:xfrm>
            <a:off x="1143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1" name="مستطيل 90">
            <a:hlinkClick r:id="rId7" action="ppaction://hlinksldjump"/>
          </p:cNvPr>
          <p:cNvSpPr/>
          <p:nvPr/>
        </p:nvSpPr>
        <p:spPr>
          <a:xfrm>
            <a:off x="457200" y="227707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pic>
        <p:nvPicPr>
          <p:cNvPr id="51" name="Picture 50" descr="imagesCA4RO1JZ.jpg"/>
          <p:cNvPicPr>
            <a:picLocks noChangeAspect="1"/>
          </p:cNvPicPr>
          <p:nvPr/>
        </p:nvPicPr>
        <p:blipFill>
          <a:blip r:embed="rId8" cstate="print"/>
          <a:stretch>
            <a:fillRect/>
          </a:stretch>
        </p:blipFill>
        <p:spPr>
          <a:xfrm>
            <a:off x="1600200" y="3048000"/>
            <a:ext cx="2466975" cy="1752600"/>
          </a:xfrm>
          <a:prstGeom prst="rect">
            <a:avLst/>
          </a:prstGeom>
          <a:ln>
            <a:noFill/>
          </a:ln>
          <a:effectLst>
            <a:softEdge rad="112500"/>
          </a:effectLst>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800" decel="100000"/>
                                        <p:tgtEl>
                                          <p:spTgt spid="91"/>
                                        </p:tgtEl>
                                      </p:cBhvr>
                                    </p:animEffect>
                                    <p:anim calcmode="lin" valueType="num">
                                      <p:cBhvr>
                                        <p:cTn id="13" dur="800" decel="100000" fill="hold"/>
                                        <p:tgtEl>
                                          <p:spTgt spid="91"/>
                                        </p:tgtEl>
                                        <p:attrNameLst>
                                          <p:attrName>style.rotation</p:attrName>
                                        </p:attrNameLst>
                                      </p:cBhvr>
                                      <p:tavLst>
                                        <p:tav tm="0">
                                          <p:val>
                                            <p:fltVal val="-90"/>
                                          </p:val>
                                        </p:tav>
                                        <p:tav tm="100000">
                                          <p:val>
                                            <p:fltVal val="0"/>
                                          </p:val>
                                        </p:tav>
                                      </p:tavLst>
                                    </p:anim>
                                    <p:anim calcmode="lin" valueType="num">
                                      <p:cBhvr>
                                        <p:cTn id="14" dur="800" decel="100000" fill="hold"/>
                                        <p:tgtEl>
                                          <p:spTgt spid="91"/>
                                        </p:tgtEl>
                                        <p:attrNameLst>
                                          <p:attrName>ppt_x</p:attrName>
                                        </p:attrNameLst>
                                      </p:cBhvr>
                                      <p:tavLst>
                                        <p:tav tm="0">
                                          <p:val>
                                            <p:strVal val="#ppt_x+0.4"/>
                                          </p:val>
                                        </p:tav>
                                        <p:tav tm="100000">
                                          <p:val>
                                            <p:strVal val="#ppt_x-0.05"/>
                                          </p:val>
                                        </p:tav>
                                      </p:tavLst>
                                    </p:anim>
                                    <p:anim calcmode="lin" valueType="num">
                                      <p:cBhvr>
                                        <p:cTn id="15" dur="800" decel="100000" fill="hold"/>
                                        <p:tgtEl>
                                          <p:spTgt spid="9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السابعة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5" name="Rounded Rectangle 54"/>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1" name="Rounded Rectangle 50"/>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52" name="Rounded Rectangle 51">
            <a:hlinkClick r:id="rId2"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ا</a:t>
            </a:r>
            <a:endParaRPr lang="en-US" sz="3600" b="1" dirty="0">
              <a:solidFill>
                <a:schemeClr val="tx1"/>
              </a:solidFill>
            </a:endParaRPr>
          </a:p>
        </p:txBody>
      </p:sp>
      <p:sp>
        <p:nvSpPr>
          <p:cNvPr id="38"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b="1" dirty="0">
              <a:solidFill>
                <a:schemeClr val="tx1"/>
              </a:solidFill>
              <a:latin typeface="Traditional Arabic" pitchFamily="18" charset="-78"/>
              <a:cs typeface="Traditional Arabic" pitchFamily="18" charset="-78"/>
            </a:endParaRPr>
          </a:p>
        </p:txBody>
      </p:sp>
      <p:sp>
        <p:nvSpPr>
          <p:cNvPr id="101" name="مستطيل 100">
            <a:hlinkClick r:id="rId3"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49"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3"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54"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6"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57"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58"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9"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0"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61"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2"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3"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64"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5"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6"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7"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8"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9"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70"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1"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2"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3"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4"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5"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76"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7"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8"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9"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0"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39" name="Rectangle 38"/>
          <p:cNvSpPr/>
          <p:nvPr/>
        </p:nvSpPr>
        <p:spPr>
          <a:xfrm>
            <a:off x="228600" y="4800600"/>
            <a:ext cx="5105400" cy="1815882"/>
          </a:xfrm>
          <a:prstGeom prst="rect">
            <a:avLst/>
          </a:prstGeom>
        </p:spPr>
        <p:txBody>
          <a:bodyPr wrap="square">
            <a:spAutoFit/>
          </a:bodyPr>
          <a:lstStyle/>
          <a:p>
            <a:pPr algn="ctr" rtl="1"/>
            <a:r>
              <a:rPr lang="ar-SA" sz="2800" b="1" dirty="0" smtClean="0">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latin typeface="Traditional Arabic" pitchFamily="18" charset="-78"/>
                <a:cs typeface="Traditional Arabic" pitchFamily="18" charset="-78"/>
              </a:rPr>
              <a:t>اُخرى</a:t>
            </a:r>
            <a:r>
              <a:rPr lang="ar-SA" sz="2800" b="1" dirty="0" smtClean="0">
                <a:latin typeface="Traditional Arabic" pitchFamily="18" charset="-78"/>
                <a:cs typeface="Traditional Arabic" pitchFamily="18" charset="-78"/>
              </a:rPr>
              <a:t> يجب عليك معرفتها وَلِكَي نُسَهِلَ الأمْر عَلَيْك فَجِسْم الإنْسانِ يَحْوي  هذه المادةَ بِنِسْبَة 70% ؟</a:t>
            </a:r>
            <a:endParaRPr lang="en-US" sz="2800" b="1" dirty="0">
              <a:latin typeface="Traditional Arabic" pitchFamily="18" charset="-78"/>
              <a:cs typeface="Traditional Arabic" pitchFamily="18" charset="-78"/>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4"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5"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4"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85"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6" name="Rounded Rectangle 21">
            <a:hlinkClick r:id="rId6"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7"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8"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9"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90"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1"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92"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93"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4"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5"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6"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7"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8"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9"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7"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8"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pic>
        <p:nvPicPr>
          <p:cNvPr id="40" name="Picture 39" descr="imagesCA9APMHJ.jpg"/>
          <p:cNvPicPr>
            <a:picLocks noChangeAspect="1"/>
          </p:cNvPicPr>
          <p:nvPr/>
        </p:nvPicPr>
        <p:blipFill>
          <a:blip r:embed="rId9" cstate="print"/>
          <a:stretch>
            <a:fillRect/>
          </a:stretch>
        </p:blipFill>
        <p:spPr>
          <a:xfrm>
            <a:off x="1143000" y="0"/>
            <a:ext cx="2514600" cy="2466975"/>
          </a:xfrm>
          <a:prstGeom prst="rect">
            <a:avLst/>
          </a:prstGeom>
        </p:spPr>
      </p:pic>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8"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6"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7"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9"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6"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7"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1"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6"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7"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4"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2"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4"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6"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7"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8"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79"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6"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8"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1"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34"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37"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38"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9"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0"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41"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2"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1" name="Rounded Rectangle 21">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2"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3"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4"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5"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6"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5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5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3"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4"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65"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6"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67"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8" name="Rounded Rectangle 34">
            <a:hlinkClick r:id="rId6"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69" name="Rounded Rectangle 35">
            <a:hlinkClick r:id="rId4"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0"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1"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2"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8"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2"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7"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8"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9" name="Rounded Rectangle 21">
            <a:hlinkClick r:id="rId4"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0"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1"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32"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33"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34" name="Rounded Rectangle 21">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7"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8"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9"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0"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1"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42"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51"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52"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53"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54"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55"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6"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7"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8"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9"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60"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1"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62" name="Rounded Rectangle 35">
            <a:hlinkClick r:id="rId6"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3"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64"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5"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9"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1"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6"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4"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9"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2"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4"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6"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5" name="Rounded Rectangle 54"/>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1" name="Rounded Rectangle 50"/>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52" name="Rounded Rectangle 51">
            <a:hlinkClick r:id="rId3"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ا</a:t>
            </a:r>
            <a:endParaRPr lang="en-US" sz="3600" b="1" dirty="0">
              <a:solidFill>
                <a:schemeClr val="tx1"/>
              </a:solidFill>
            </a:endParaRPr>
          </a:p>
        </p:txBody>
      </p:sp>
      <p:sp>
        <p:nvSpPr>
          <p:cNvPr id="38"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b="1" dirty="0">
              <a:solidFill>
                <a:schemeClr val="tx1"/>
              </a:solidFill>
              <a:latin typeface="Traditional Arabic" pitchFamily="18" charset="-78"/>
              <a:cs typeface="Traditional Arabic" pitchFamily="18" charset="-78"/>
            </a:endParaRPr>
          </a:p>
        </p:txBody>
      </p:sp>
      <p:sp>
        <p:nvSpPr>
          <p:cNvPr id="102" name="Rounded Rectangle 54"/>
          <p:cNvSpPr/>
          <p:nvPr/>
        </p:nvSpPr>
        <p:spPr>
          <a:xfrm>
            <a:off x="2362200" y="3429000"/>
            <a:ext cx="1447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مـاء</a:t>
            </a:r>
            <a:endParaRPr lang="en-US" sz="3600" b="1" dirty="0">
              <a:solidFill>
                <a:schemeClr val="tx1"/>
              </a:solidFill>
            </a:endParaRPr>
          </a:p>
        </p:txBody>
      </p:sp>
      <p:pic>
        <p:nvPicPr>
          <p:cNvPr id="105" name="صورة 104" descr="1309531168223.gif"/>
          <p:cNvPicPr>
            <a:picLocks noChangeAspect="1"/>
          </p:cNvPicPr>
          <p:nvPr/>
        </p:nvPicPr>
        <p:blipFill>
          <a:blip r:embed="rId4" cstate="print"/>
          <a:stretch>
            <a:fillRect/>
          </a:stretch>
        </p:blipFill>
        <p:spPr>
          <a:xfrm>
            <a:off x="533400" y="838200"/>
            <a:ext cx="2857500" cy="1219200"/>
          </a:xfrm>
          <a:prstGeom prst="rect">
            <a:avLst/>
          </a:prstGeom>
        </p:spPr>
      </p:pic>
      <p:sp>
        <p:nvSpPr>
          <p:cNvPr id="106" name="مستطيل 105">
            <a:hlinkClick r:id="rId5" action="ppaction://hlinksldjump"/>
          </p:cNvPr>
          <p:cNvSpPr/>
          <p:nvPr/>
        </p:nvSpPr>
        <p:spPr>
          <a:xfrm>
            <a:off x="1295400" y="2362200"/>
            <a:ext cx="3429000" cy="1754326"/>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49"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3"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54"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6"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57"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58"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9"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0"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61"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2"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3"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64"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5"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6"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7"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8"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9"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70"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1"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2"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3"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4"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5"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76"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7"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8"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9"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0"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1" name="Picture 40" descr="imagesCAQZ6UTE.jpg"/>
          <p:cNvPicPr>
            <a:picLocks noChangeAspect="1"/>
          </p:cNvPicPr>
          <p:nvPr/>
        </p:nvPicPr>
        <p:blipFill>
          <a:blip r:embed="rId6" cstate="print"/>
          <a:stretch>
            <a:fillRect/>
          </a:stretch>
        </p:blipFill>
        <p:spPr>
          <a:xfrm>
            <a:off x="3352800" y="304800"/>
            <a:ext cx="2209800" cy="2076450"/>
          </a:xfrm>
          <a:prstGeom prst="rect">
            <a:avLst/>
          </a:prstGeom>
        </p:spPr>
      </p:pic>
      <p:sp>
        <p:nvSpPr>
          <p:cNvPr id="42" name="Rectangle 41"/>
          <p:cNvSpPr/>
          <p:nvPr/>
        </p:nvSpPr>
        <p:spPr>
          <a:xfrm>
            <a:off x="0" y="4800600"/>
            <a:ext cx="5410200" cy="1815882"/>
          </a:xfrm>
          <a:prstGeom prst="rect">
            <a:avLst/>
          </a:prstGeom>
        </p:spPr>
        <p:txBody>
          <a:bodyPr wrap="square">
            <a:spAutoFit/>
          </a:bodyPr>
          <a:lstStyle/>
          <a:p>
            <a:pPr algn="ctr" rtl="1"/>
            <a:r>
              <a:rPr lang="ar-SA" sz="2800" b="1" dirty="0" smtClean="0">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latin typeface="Traditional Arabic" pitchFamily="18" charset="-78"/>
                <a:cs typeface="Traditional Arabic" pitchFamily="18" charset="-78"/>
              </a:rPr>
              <a:t>اُخرى</a:t>
            </a:r>
            <a:r>
              <a:rPr lang="ar-SA" sz="2800" b="1" dirty="0" smtClean="0">
                <a:latin typeface="Traditional Arabic" pitchFamily="18" charset="-78"/>
                <a:cs typeface="Traditional Arabic" pitchFamily="18" charset="-78"/>
              </a:rPr>
              <a:t> يجب عليك معرفتها وَلِكَي نُسَهِلَ الأمْر عَلَيْك فَجِسْم الإنْسانِ يَحْوي  هذه المادةَ بِنِسْبَة 70%.</a:t>
            </a:r>
            <a:endParaRPr lang="en-US" sz="2800" b="1" dirty="0">
              <a:latin typeface="Traditional Arabic" pitchFamily="18" charset="-78"/>
              <a:cs typeface="Traditional Arabic" pitchFamily="18" charset="-78"/>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1000" fill="hold"/>
                                        <p:tgtEl>
                                          <p:spTgt spid="102"/>
                                        </p:tgtEl>
                                        <p:attrNameLst>
                                          <p:attrName>ppt_w</p:attrName>
                                        </p:attrNameLst>
                                      </p:cBhvr>
                                      <p:tavLst>
                                        <p:tav tm="0">
                                          <p:val>
                                            <p:fltVal val="0"/>
                                          </p:val>
                                        </p:tav>
                                        <p:tav tm="100000">
                                          <p:val>
                                            <p:strVal val="#ppt_w"/>
                                          </p:val>
                                        </p:tav>
                                      </p:tavLst>
                                    </p:anim>
                                    <p:anim calcmode="lin" valueType="num">
                                      <p:cBhvr>
                                        <p:cTn id="8" dur="1000" fill="hold"/>
                                        <p:tgtEl>
                                          <p:spTgt spid="102"/>
                                        </p:tgtEl>
                                        <p:attrNameLst>
                                          <p:attrName>ppt_h</p:attrName>
                                        </p:attrNameLst>
                                      </p:cBhvr>
                                      <p:tavLst>
                                        <p:tav tm="0">
                                          <p:val>
                                            <p:fltVal val="0"/>
                                          </p:val>
                                        </p:tav>
                                        <p:tav tm="100000">
                                          <p:val>
                                            <p:strVal val="#ppt_h"/>
                                          </p:val>
                                        </p:tav>
                                      </p:tavLst>
                                    </p:anim>
                                    <p:anim calcmode="lin" valueType="num">
                                      <p:cBhvr>
                                        <p:cTn id="9"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 calcmode="lin" valueType="num">
                                      <p:cBhvr additive="base">
                                        <p:cTn id="14" dur="500" fill="hold"/>
                                        <p:tgtEl>
                                          <p:spTgt spid="105"/>
                                        </p:tgtEl>
                                        <p:attrNameLst>
                                          <p:attrName>ppt_x</p:attrName>
                                        </p:attrNameLst>
                                      </p:cBhvr>
                                      <p:tavLst>
                                        <p:tav tm="0">
                                          <p:val>
                                            <p:strVal val="#ppt_x"/>
                                          </p:val>
                                        </p:tav>
                                        <p:tav tm="100000">
                                          <p:val>
                                            <p:strVal val="#ppt_x"/>
                                          </p:val>
                                        </p:tav>
                                      </p:tavLst>
                                    </p:anim>
                                    <p:anim calcmode="lin" valueType="num">
                                      <p:cBhvr additive="base">
                                        <p:cTn id="15" dur="500" fill="hold"/>
                                        <p:tgtEl>
                                          <p:spTgt spid="105"/>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30" presetClass="entr" presetSubtype="0" fill="hold" grpId="0" nodeType="afterEffect">
                                  <p:stCondLst>
                                    <p:cond delay="100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800" decel="100000"/>
                                        <p:tgtEl>
                                          <p:spTgt spid="106"/>
                                        </p:tgtEl>
                                      </p:cBhvr>
                                    </p:animEffect>
                                    <p:anim calcmode="lin" valueType="num">
                                      <p:cBhvr>
                                        <p:cTn id="20" dur="800" decel="100000" fill="hold"/>
                                        <p:tgtEl>
                                          <p:spTgt spid="106"/>
                                        </p:tgtEl>
                                        <p:attrNameLst>
                                          <p:attrName>style.rotation</p:attrName>
                                        </p:attrNameLst>
                                      </p:cBhvr>
                                      <p:tavLst>
                                        <p:tav tm="0">
                                          <p:val>
                                            <p:fltVal val="-90"/>
                                          </p:val>
                                        </p:tav>
                                        <p:tav tm="100000">
                                          <p:val>
                                            <p:fltVal val="0"/>
                                          </p:val>
                                        </p:tav>
                                      </p:tavLst>
                                    </p:anim>
                                    <p:anim calcmode="lin" valueType="num">
                                      <p:cBhvr>
                                        <p:cTn id="21" dur="800" decel="100000" fill="hold"/>
                                        <p:tgtEl>
                                          <p:spTgt spid="106"/>
                                        </p:tgtEl>
                                        <p:attrNameLst>
                                          <p:attrName>ppt_x</p:attrName>
                                        </p:attrNameLst>
                                      </p:cBhvr>
                                      <p:tavLst>
                                        <p:tav tm="0">
                                          <p:val>
                                            <p:strVal val="#ppt_x+0.4"/>
                                          </p:val>
                                        </p:tav>
                                        <p:tav tm="100000">
                                          <p:val>
                                            <p:strVal val="#ppt_x-0.05"/>
                                          </p:val>
                                        </p:tav>
                                      </p:tavLst>
                                    </p:anim>
                                    <p:anim calcmode="lin" valueType="num">
                                      <p:cBhvr>
                                        <p:cTn id="22" dur="800" decel="100000" fill="hold"/>
                                        <p:tgtEl>
                                          <p:spTgt spid="10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0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1"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82"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4"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6"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4"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smtClean="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8"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79"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1"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20"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3"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6"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7"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8"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9" name="Rounded Rectangle 21">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0"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1"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2"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3"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4"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1"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2"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3"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4"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5"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6"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7" name="Rounded Rectangle 35">
            <a:hlinkClick r:id="rId4"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8"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9"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0"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smtClean="0">
              <a:solidFill>
                <a:schemeClr val="tx1"/>
              </a:solidFill>
              <a:latin typeface="Traditional Arabic" pitchFamily="18" charset="-78"/>
              <a:cs typeface="Traditional Arabic" pitchFamily="18" charset="-78"/>
            </a:endParaRPr>
          </a:p>
          <a:p>
            <a:pPr algn="ctr" rtl="1"/>
            <a:r>
              <a:rPr lang="ar-SA" sz="2800" b="1" dirty="0" smtClean="0">
                <a:solidFill>
                  <a:schemeClr val="tx1"/>
                </a:solidFill>
                <a:latin typeface="Traditional Arabic" pitchFamily="18" charset="-78"/>
                <a:cs typeface="Traditional Arabic" pitchFamily="18" charset="-78"/>
              </a:rPr>
              <a:t>.</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8"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79"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2"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4"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5"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6" name="Rounded Rectangle 21">
            <a:hlinkClick r:id="rId4"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7"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8"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9"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30"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31" name="Rounded Rectangle 21">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2"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3"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4"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7"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8"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9"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40"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41"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42"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5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5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3"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4"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5"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6"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7"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8"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9"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0"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61"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2"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8"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1"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82"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4"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5"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6" name="Rounded Rectangle 21">
            <a:hlinkClick r:id="rId4"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7"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8"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9"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0"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1" name="Rounded Rectangle 21">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2"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3"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4"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5"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6"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3"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4"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5"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6"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7"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8"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9" name="Rounded Rectangle 35">
            <a:hlinkClick r:id="rId4"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0"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1"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2"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79"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8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1"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82"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4" name="Rounded Rectangle 35">
            <a:hlinkClick r:id="rId4"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5" name="Rounded Rectangle 20">
            <a:hlinkClick r:id="rId4"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6" name="Rounded Rectangle 21">
            <a:hlinkClick r:id="rId4"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7" name="Rounded Rectangle 34">
            <a:hlinkClick r:id="rId4"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8" name="Rounded Rectangle 20">
            <a:hlinkClick r:id="rId4"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9" name="Rounded Rectangle 35">
            <a:hlinkClick r:id="rId4"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0" name="Rounded Rectangle 20">
            <a:hlinkClick r:id="rId4"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1"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2" name="Rounded Rectangle 34">
            <a:hlinkClick r:id="rId4"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3" name="Rounded Rectangle 35">
            <a:hlinkClick r:id="rId4"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4" name="Rounded Rectangle 20">
            <a:hlinkClick r:id="rId4"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5" name="Rounded Rectangle 21">
            <a:hlinkClick r:id="rId4"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6" name="Rounded Rectangle 34">
            <a:hlinkClick r:id="rId4"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7" name="Rounded Rectangle 35">
            <a:hlinkClick r:id="rId4"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8" name="Rounded Rectangle 20">
            <a:hlinkClick r:id="rId4"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9" name="Rounded Rectangle 21">
            <a:hlinkClick r:id="rId4"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0" name="Rounded Rectangle 34">
            <a:hlinkClick r:id="rId4"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1" name="Rounded Rectangle 35">
            <a:hlinkClick r:id="rId4"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2" name="Rounded Rectangle 20">
            <a:hlinkClick r:id="rId4"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3" name="Rounded Rectangle 21">
            <a:hlinkClick r:id="rId4"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4" name="Rounded Rectangle 34">
            <a:hlinkClick r:id="rId4"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5"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6" name="Rounded Rectangle 20">
            <a:hlinkClick r:id="rId4"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7" name="Rounded Rectangle 21">
            <a:hlinkClick r:id="rId4"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8"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9" name="Rounded Rectangle 35">
            <a:hlinkClick r:id="rId4"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0" name="Rounded Rectangle 20">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1" name="Rounded Rectangle 21">
            <a:hlinkClick r:id="rId4"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2"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123"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24"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2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3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3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3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3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3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3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3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4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4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4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4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54"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7"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8"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9" name="Rounded Rectangle 20">
            <a:hlinkClick r:id="rId3"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0" name="Rounded Rectangle 44">
            <a:hlinkClick r:id="rId4"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61"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2"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64"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5"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6"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يُقَوي بُنْيَة الجِسْمِ وَيُساعِدُ على نُمُوِ العِظامِ، لَوْنُه أبْيَض.</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sp>
        <p:nvSpPr>
          <p:cNvPr id="62"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51" name="Straight Connector 16"/>
          <p:cNvCxnSpPr/>
          <p:nvPr/>
        </p:nvCxnSpPr>
        <p:spPr>
          <a:xfrm>
            <a:off x="2209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895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8"/>
          <p:cNvCxnSpPr/>
          <p:nvPr/>
        </p:nvCxnSpPr>
        <p:spPr>
          <a:xfrm>
            <a:off x="35814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7"/>
          <p:cNvCxnSpPr/>
          <p:nvPr/>
        </p:nvCxnSpPr>
        <p:spPr>
          <a:xfrm>
            <a:off x="1447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8"/>
          <p:cNvCxnSpPr/>
          <p:nvPr/>
        </p:nvCxnSpPr>
        <p:spPr>
          <a:xfrm>
            <a:off x="43434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6" name="Rounded Rectangle 20">
            <a:hlinkClick r:id="rId4" action="ppaction://hlinksldjump"/>
          </p:cNvPr>
          <p:cNvSpPr/>
          <p:nvPr/>
        </p:nvSpPr>
        <p:spPr>
          <a:xfrm>
            <a:off x="4267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7" name="Rounded Rectangle 44">
            <a:hlinkClick r:id="rId5" action="ppaction://hlinksldjump"/>
          </p:cNvPr>
          <p:cNvSpPr/>
          <p:nvPr/>
        </p:nvSpPr>
        <p:spPr>
          <a:xfrm>
            <a:off x="35052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8" name="Rounded Rectangle 23"/>
          <p:cNvSpPr/>
          <p:nvPr/>
        </p:nvSpPr>
        <p:spPr>
          <a:xfrm>
            <a:off x="2819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9" name="Rounded Rectangle 34"/>
          <p:cNvSpPr/>
          <p:nvPr/>
        </p:nvSpPr>
        <p:spPr>
          <a:xfrm>
            <a:off x="2133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cxnSp>
        <p:nvCxnSpPr>
          <p:cNvPr id="60" name="Straight Connector 17"/>
          <p:cNvCxnSpPr/>
          <p:nvPr/>
        </p:nvCxnSpPr>
        <p:spPr>
          <a:xfrm>
            <a:off x="762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1" name="Rounded Rectangle 37"/>
          <p:cNvSpPr/>
          <p:nvPr/>
        </p:nvSpPr>
        <p:spPr>
          <a:xfrm>
            <a:off x="1447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92" name="Rounded Rectangle 21"/>
          <p:cNvSpPr/>
          <p:nvPr/>
        </p:nvSpPr>
        <p:spPr>
          <a:xfrm>
            <a:off x="762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6" name="مستطيل 45">
            <a:hlinkClick r:id="rId6" action="ppaction://hlinksldjump"/>
          </p:cNvPr>
          <p:cNvSpPr/>
          <p:nvPr/>
        </p:nvSpPr>
        <p:spPr>
          <a:xfrm>
            <a:off x="762000" y="227707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pic>
        <p:nvPicPr>
          <p:cNvPr id="47" name="Picture 46" descr="imagesCAXOBFVU.jpg"/>
          <p:cNvPicPr>
            <a:picLocks noChangeAspect="1"/>
          </p:cNvPicPr>
          <p:nvPr/>
        </p:nvPicPr>
        <p:blipFill>
          <a:blip r:embed="rId7" cstate="print"/>
          <a:stretch>
            <a:fillRect/>
          </a:stretch>
        </p:blipFill>
        <p:spPr>
          <a:xfrm>
            <a:off x="0" y="2971800"/>
            <a:ext cx="2667000" cy="17526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800" decel="100000"/>
                                        <p:tgtEl>
                                          <p:spTgt spid="46"/>
                                        </p:tgtEl>
                                      </p:cBhvr>
                                    </p:animEffect>
                                    <p:anim calcmode="lin" valueType="num">
                                      <p:cBhvr>
                                        <p:cTn id="13" dur="800" decel="100000" fill="hold"/>
                                        <p:tgtEl>
                                          <p:spTgt spid="46"/>
                                        </p:tgtEl>
                                        <p:attrNameLst>
                                          <p:attrName>style.rotation</p:attrName>
                                        </p:attrNameLst>
                                      </p:cBhvr>
                                      <p:tavLst>
                                        <p:tav tm="0">
                                          <p:val>
                                            <p:fltVal val="-90"/>
                                          </p:val>
                                        </p:tav>
                                        <p:tav tm="100000">
                                          <p:val>
                                            <p:fltVal val="0"/>
                                          </p:val>
                                        </p:tav>
                                      </p:tavLst>
                                    </p:anim>
                                    <p:anim calcmode="lin" valueType="num">
                                      <p:cBhvr>
                                        <p:cTn id="14" dur="800" decel="100000" fill="hold"/>
                                        <p:tgtEl>
                                          <p:spTgt spid="46"/>
                                        </p:tgtEl>
                                        <p:attrNameLst>
                                          <p:attrName>ppt_x</p:attrName>
                                        </p:attrNameLst>
                                      </p:cBhvr>
                                      <p:tavLst>
                                        <p:tav tm="0">
                                          <p:val>
                                            <p:strVal val="#ppt_x+0.4"/>
                                          </p:val>
                                        </p:tav>
                                        <p:tav tm="100000">
                                          <p:val>
                                            <p:strVal val="#ppt_x-0.05"/>
                                          </p:val>
                                        </p:tav>
                                      </p:tavLst>
                                    </p:anim>
                                    <p:anim calcmode="lin" valueType="num">
                                      <p:cBhvr>
                                        <p:cTn id="15" dur="800" decel="100000" fill="hold"/>
                                        <p:tgtEl>
                                          <p:spTgt spid="4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الثامنة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تَأْكُلونَ أَوْراقي الخَضْراءَ، أحْتَوي عَلى البروتينات والفيتامينات والزُيوت، وَأنا غِذاءٌ لِلأرانبِ.</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1295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1981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667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429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352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2590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2"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1"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2"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3"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4" name="Rounded Rectangle 35">
            <a:hlinkClick r:id="rId6"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5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66"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68"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9"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2"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3"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pic>
        <p:nvPicPr>
          <p:cNvPr id="38" name="Picture 37" descr="imagesCAJWE4OL.jpg"/>
          <p:cNvPicPr>
            <a:picLocks noChangeAspect="1"/>
          </p:cNvPicPr>
          <p:nvPr/>
        </p:nvPicPr>
        <p:blipFill>
          <a:blip r:embed="rId7" cstate="print"/>
          <a:stretch>
            <a:fillRect/>
          </a:stretch>
        </p:blipFill>
        <p:spPr>
          <a:xfrm>
            <a:off x="1524000" y="0"/>
            <a:ext cx="2438400" cy="2438399"/>
          </a:xfrm>
          <a:prstGeom prst="rect">
            <a:avLst/>
          </a:prstGeom>
        </p:spPr>
      </p:pic>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تَأْكُلونَ أَوْراقي الخَضْراءَ، أحْتَوي عَلى البروتينات والفيتامينات والزُيوت، وَأنا غِذاءٌ لِلأرانبِ.</a:t>
            </a:r>
            <a:endParaRPr lang="en-US" sz="2800" b="1" dirty="0" smtClean="0">
              <a:solidFill>
                <a:schemeClr val="tx1"/>
              </a:solidFill>
              <a:latin typeface="Traditional Arabic" pitchFamily="18" charset="-78"/>
              <a:cs typeface="Traditional Arabic" pitchFamily="18" charset="-78"/>
            </a:endParaRPr>
          </a:p>
          <a:p>
            <a:pPr algn="ctr" rtl="1"/>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295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1981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667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429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352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590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40" name="Rounded Rectangle 34">
            <a:hlinkClick r:id="rId4" action="ppaction://hlinksldjump"/>
          </p:cNvPr>
          <p:cNvSpPr/>
          <p:nvPr/>
        </p:nvSpPr>
        <p:spPr>
          <a:xfrm>
            <a:off x="1905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2"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6"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1"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2"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53"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54"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5"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6"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7"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8" name="Rounded Rectangle 35">
            <a:hlinkClick r:id="rId6"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9"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0"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1"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2"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3"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4"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5"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6"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7"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8"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9"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0"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1"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2"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3"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8"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9"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0"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1"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تَأْكُلونَ أَوْراقي الخَضْراءَ، أحْتَوي عَلى البروتينات والفيتامينات والزُيوت، وَأنا غِذاءٌ لِلأرانبِ.</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295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1981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667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429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352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590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8" name="Rounded Rectangle 35">
            <a:hlinkClick r:id="rId4" action="ppaction://hlinksldjump"/>
          </p:cNvPr>
          <p:cNvSpPr/>
          <p:nvPr/>
        </p:nvSpPr>
        <p:spPr>
          <a:xfrm>
            <a:off x="1219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42"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6"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1"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2"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53"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54"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5"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6"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7"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8"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9"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0"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1"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2"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3"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4"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5"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6"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7"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8"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9"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0"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1"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2"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3"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4"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5"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6"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7"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تَأْكُلونَ أَوْراقي الخَضْراءَ، أحْتَوي عَلى البروتينات والفيتامينات والزُيوت، وَأنا غِذاءٌ لِلأرانبِ.</a:t>
            </a:r>
            <a:endParaRPr lang="en-US" sz="2800" b="1" dirty="0" smtClean="0">
              <a:solidFill>
                <a:schemeClr val="tx1"/>
              </a:solidFill>
              <a:latin typeface="Traditional Arabic" pitchFamily="18" charset="-78"/>
              <a:cs typeface="Traditional Arabic" pitchFamily="18" charset="-78"/>
            </a:endParaRPr>
          </a:p>
          <a:p>
            <a:pPr algn="ctr" rtl="1"/>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123"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24"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2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3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3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3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3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3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3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3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4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4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4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4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45" name="Straight Connector 16"/>
          <p:cNvCxnSpPr/>
          <p:nvPr/>
        </p:nvCxnSpPr>
        <p:spPr>
          <a:xfrm>
            <a:off x="1295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1981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2667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8" name="Straight Connector 18"/>
          <p:cNvCxnSpPr/>
          <p:nvPr/>
        </p:nvCxnSpPr>
        <p:spPr>
          <a:xfrm>
            <a:off x="3429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0" name="Rounded Rectangle 20">
            <a:hlinkClick r:id="rId3" action="ppaction://hlinksldjump"/>
          </p:cNvPr>
          <p:cNvSpPr/>
          <p:nvPr/>
        </p:nvSpPr>
        <p:spPr>
          <a:xfrm>
            <a:off x="3352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1" name="Rounded Rectangle 44">
            <a:hlinkClick r:id="rId4" action="ppaction://hlinksldjump"/>
          </p:cNvPr>
          <p:cNvSpPr/>
          <p:nvPr/>
        </p:nvSpPr>
        <p:spPr>
          <a:xfrm>
            <a:off x="2590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2" name="Rounded Rectangle 35">
            <a:hlinkClick r:id="rId5" action="ppaction://hlinksldjump"/>
          </p:cNvPr>
          <p:cNvSpPr/>
          <p:nvPr/>
        </p:nvSpPr>
        <p:spPr>
          <a:xfrm>
            <a:off x="1219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3" name="Rounded Rectangle 34">
            <a:hlinkClick r:id="rId5" action="ppaction://hlinksldjump"/>
          </p:cNvPr>
          <p:cNvSpPr/>
          <p:nvPr/>
        </p:nvSpPr>
        <p:spPr>
          <a:xfrm>
            <a:off x="1905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تَأْكُلونَ أَوْراقي الخَضْراءَ، أحْتَوي عَلى البروتينات والفيتامينات والزُيوت، وَأنا غِذاءٌ لِلأرانبِ.</a:t>
            </a:r>
            <a:endParaRPr lang="en-US" sz="2800" b="1" dirty="0" smtClean="0">
              <a:solidFill>
                <a:schemeClr val="tx1"/>
              </a:solidFill>
              <a:latin typeface="Traditional Arabic" pitchFamily="18" charset="-78"/>
              <a:cs typeface="Traditional Arabic" pitchFamily="18" charset="-78"/>
            </a:endParaRPr>
          </a:p>
          <a:p>
            <a:pPr algn="ctr" rtl="1"/>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sp>
        <p:nvSpPr>
          <p:cNvPr id="62"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47" name="Straight Connector 16"/>
          <p:cNvCxnSpPr/>
          <p:nvPr/>
        </p:nvCxnSpPr>
        <p:spPr>
          <a:xfrm>
            <a:off x="1295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8" name="Straight Connector 17"/>
          <p:cNvCxnSpPr/>
          <p:nvPr/>
        </p:nvCxnSpPr>
        <p:spPr>
          <a:xfrm>
            <a:off x="1981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0" name="Straight Connector 18"/>
          <p:cNvCxnSpPr/>
          <p:nvPr/>
        </p:nvCxnSpPr>
        <p:spPr>
          <a:xfrm>
            <a:off x="2667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87" name="Straight Connector 18"/>
          <p:cNvCxnSpPr/>
          <p:nvPr/>
        </p:nvCxnSpPr>
        <p:spPr>
          <a:xfrm>
            <a:off x="3429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8" name="Rounded Rectangle 20">
            <a:hlinkClick r:id="rId4" action="ppaction://hlinksldjump"/>
          </p:cNvPr>
          <p:cNvSpPr/>
          <p:nvPr/>
        </p:nvSpPr>
        <p:spPr>
          <a:xfrm>
            <a:off x="3352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89" name="Rounded Rectangle 44">
            <a:hlinkClick r:id="rId5" action="ppaction://hlinksldjump"/>
          </p:cNvPr>
          <p:cNvSpPr/>
          <p:nvPr/>
        </p:nvSpPr>
        <p:spPr>
          <a:xfrm>
            <a:off x="2590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90" name="Rounded Rectangle 35">
            <a:hlinkClick r:id="rId6" action="ppaction://hlinksldjump"/>
          </p:cNvPr>
          <p:cNvSpPr/>
          <p:nvPr/>
        </p:nvSpPr>
        <p:spPr>
          <a:xfrm>
            <a:off x="1219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91" name="Rounded Rectangle 34">
            <a:hlinkClick r:id="rId6" action="ppaction://hlinksldjump"/>
          </p:cNvPr>
          <p:cNvSpPr/>
          <p:nvPr/>
        </p:nvSpPr>
        <p:spPr>
          <a:xfrm>
            <a:off x="1905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93" name="مستطيل 92">
            <a:hlinkClick r:id="rId7" action="ppaction://hlinksldjump"/>
          </p:cNvPr>
          <p:cNvSpPr/>
          <p:nvPr/>
        </p:nvSpPr>
        <p:spPr>
          <a:xfrm>
            <a:off x="381000" y="251460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pic>
        <p:nvPicPr>
          <p:cNvPr id="42" name="Picture 41" descr="imagesCA7F0WJJ.jpg"/>
          <p:cNvPicPr>
            <a:picLocks noChangeAspect="1"/>
          </p:cNvPicPr>
          <p:nvPr/>
        </p:nvPicPr>
        <p:blipFill>
          <a:blip r:embed="rId8" cstate="print"/>
          <a:stretch>
            <a:fillRect/>
          </a:stretch>
        </p:blipFill>
        <p:spPr>
          <a:xfrm>
            <a:off x="3352800" y="304800"/>
            <a:ext cx="2133600" cy="2278414"/>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800" decel="100000"/>
                                        <p:tgtEl>
                                          <p:spTgt spid="93"/>
                                        </p:tgtEl>
                                      </p:cBhvr>
                                    </p:animEffect>
                                    <p:anim calcmode="lin" valueType="num">
                                      <p:cBhvr>
                                        <p:cTn id="13" dur="800" decel="100000" fill="hold"/>
                                        <p:tgtEl>
                                          <p:spTgt spid="93"/>
                                        </p:tgtEl>
                                        <p:attrNameLst>
                                          <p:attrName>style.rotation</p:attrName>
                                        </p:attrNameLst>
                                      </p:cBhvr>
                                      <p:tavLst>
                                        <p:tav tm="0">
                                          <p:val>
                                            <p:fltVal val="-90"/>
                                          </p:val>
                                        </p:tav>
                                        <p:tav tm="100000">
                                          <p:val>
                                            <p:fltVal val="0"/>
                                          </p:val>
                                        </p:tav>
                                      </p:tavLst>
                                    </p:anim>
                                    <p:anim calcmode="lin" valueType="num">
                                      <p:cBhvr>
                                        <p:cTn id="14" dur="800" decel="100000" fill="hold"/>
                                        <p:tgtEl>
                                          <p:spTgt spid="93"/>
                                        </p:tgtEl>
                                        <p:attrNameLst>
                                          <p:attrName>ppt_x</p:attrName>
                                        </p:attrNameLst>
                                      </p:cBhvr>
                                      <p:tavLst>
                                        <p:tav tm="0">
                                          <p:val>
                                            <p:strVal val="#ppt_x+0.4"/>
                                          </p:val>
                                        </p:tav>
                                        <p:tav tm="100000">
                                          <p:val>
                                            <p:strVal val="#ppt_x-0.05"/>
                                          </p:val>
                                        </p:tav>
                                      </p:tavLst>
                                    </p:anim>
                                    <p:anim calcmode="lin" valueType="num">
                                      <p:cBhvr>
                                        <p:cTn id="15" dur="800" decel="100000" fill="hold"/>
                                        <p:tgtEl>
                                          <p:spTgt spid="9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التاسعة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39"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0"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1"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6"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5"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6" name="Rounded Rectangle 21">
            <a:hlinkClick r:id="rId6"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7"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1"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9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3" name="Rounded Rectangle 21">
            <a:hlinkClick r:id="rId7"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4"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pic>
        <p:nvPicPr>
          <p:cNvPr id="51" name="Picture 50" descr="imagesCAVNHS0T.jpg"/>
          <p:cNvPicPr>
            <a:picLocks noChangeAspect="1"/>
          </p:cNvPicPr>
          <p:nvPr/>
        </p:nvPicPr>
        <p:blipFill>
          <a:blip r:embed="rId8" cstate="print"/>
          <a:stretch>
            <a:fillRect/>
          </a:stretch>
        </p:blipFill>
        <p:spPr>
          <a:xfrm>
            <a:off x="990600" y="152401"/>
            <a:ext cx="3352800" cy="2209800"/>
          </a:xfrm>
          <a:prstGeom prst="rect">
            <a:avLst/>
          </a:prstGeom>
        </p:spPr>
      </p:pic>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smtClean="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5" name="Rounded Rectangle 20">
            <a:hlinkClick r:id="rId4"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2"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51"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2"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3"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54"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55"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6"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7"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8"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9"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0"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1" name="Rounded Rectangle 21">
            <a:hlinkClick r:id="rId6"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2"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3"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4"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5"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6"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7"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8"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9"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0"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1"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2"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3"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8"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9"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0"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1" name="Rounded Rectangle 21">
            <a:hlinkClick r:id="rId7"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2"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21">
            <a:hlinkClick r:id="rId5"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2"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1"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2"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5" name="Rounded Rectangle 20">
            <a:hlinkClick r:id="rId6"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5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66"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68"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9"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2" name="Rounded Rectangle 21">
            <a:hlinkClick r:id="rId7"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3"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7" name="Rounded Rectangle 21">
            <a:hlinkClick r:id="rId5"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a:t>
            </a:r>
            <a:endParaRPr lang="en-US" sz="3600" b="1" dirty="0">
              <a:solidFill>
                <a:schemeClr val="tx1"/>
              </a:solidFill>
            </a:endParaRPr>
          </a:p>
        </p:txBody>
      </p:sp>
      <p:sp>
        <p:nvSpPr>
          <p:cNvPr id="42"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1"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2"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5" name="Rounded Rectangle 20">
            <a:hlinkClick r:id="rId6"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6" name="Rounded Rectangle 21">
            <a:hlinkClick r:id="rId7"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5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66"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68"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9"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2"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3"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5" name="Rounded Rectangle 20">
            <a:hlinkClick r:id="rId5"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96" name="Rounded Rectangle 21">
            <a:hlinkClick r:id="rId5"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3"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4"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5"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6"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7"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8"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9"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0"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1"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2"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3"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8"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9"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0"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1"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3"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4" name="Rounded Rectangle 21">
            <a:hlinkClick r:id="rId6"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5"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5" name="Rounded Rectangle 20">
            <a:hlinkClick r:id="rId4"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97" name="Rounded Rectangle 21">
            <a:hlinkClick r:id="rId4"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a:t>
            </a:r>
            <a:endParaRPr lang="en-US" sz="3600" b="1" dirty="0">
              <a:solidFill>
                <a:schemeClr val="tx1"/>
              </a:solidFill>
            </a:endParaRPr>
          </a:p>
        </p:txBody>
      </p:sp>
      <p:sp>
        <p:nvSpPr>
          <p:cNvPr id="17"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8"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9"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0"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3"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4"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5"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6"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7"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8"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9"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0" name="Rounded Rectangle 21">
            <a:hlinkClick r:id="rId6"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1"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2"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3"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4"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7"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9"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0"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41"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42"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46"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1"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2"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3"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4"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5"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6"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57"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21">
            <a:hlinkClick r:id="rId4"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7" name="Rounded Rectangle 21">
            <a:hlinkClick r:id="rId4"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a:t>
            </a:r>
            <a:endParaRPr lang="en-US" sz="3600" b="1" dirty="0">
              <a:solidFill>
                <a:schemeClr val="tx1"/>
              </a:solidFill>
            </a:endParaRPr>
          </a:p>
        </p:txBody>
      </p:sp>
      <p:sp>
        <p:nvSpPr>
          <p:cNvPr id="17"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8"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9"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0"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3"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4"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5"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6"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7"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8"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9" name="Rounded Rectangle 20">
            <a:hlinkClick r:id="rId6"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0"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1"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2"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33"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4"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7"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9"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0"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41"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42"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46"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1"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2"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53"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54"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55"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56"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57"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123"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24"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2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3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3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3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3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3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3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3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4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4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4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4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41"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2"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3"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4"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5"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56"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5"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8" name="Rounded Rectangle 21">
            <a:hlinkClick r:id="rId5"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9" name="Rounded Rectangle 21">
            <a:hlinkClick r:id="rId5"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ما هُوَ الشَيءُ الذي تَرْمي قِشْرَهُ، وَتَطْبُخ داخِلَه، ثُم تَأكُل قِسمهُ الخارجي وتَرمْي داخِلَهُ؟</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sp>
        <p:nvSpPr>
          <p:cNvPr id="62"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42"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3"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6" name="Rounded Rectangle 20">
            <a:hlinkClick r:id="rId4"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1" name="Rounded Rectangle 44">
            <a:hlinkClick r:id="rId5"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52"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0">
            <a:hlinkClick r:id="rId6"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4" name="Rounded Rectangle 21">
            <a:hlinkClick r:id="rId6"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5" name="Rounded Rectangle 21">
            <a:hlinkClick r:id="rId6"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a:t>
            </a:r>
            <a:endParaRPr lang="en-US" sz="3600" b="1" dirty="0">
              <a:solidFill>
                <a:schemeClr val="tx1"/>
              </a:solidFill>
            </a:endParaRPr>
          </a:p>
        </p:txBody>
      </p:sp>
      <p:sp>
        <p:nvSpPr>
          <p:cNvPr id="56" name="مستطيل 55">
            <a:hlinkClick r:id="rId7" action="ppaction://hlinksldjump"/>
          </p:cNvPr>
          <p:cNvSpPr/>
          <p:nvPr/>
        </p:nvSpPr>
        <p:spPr>
          <a:xfrm>
            <a:off x="228600" y="236220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pic>
        <p:nvPicPr>
          <p:cNvPr id="47" name="Picture 46" descr="imagesCATL8U9B.jpg"/>
          <p:cNvPicPr>
            <a:picLocks noChangeAspect="1"/>
          </p:cNvPicPr>
          <p:nvPr/>
        </p:nvPicPr>
        <p:blipFill>
          <a:blip r:embed="rId8" cstate="print"/>
          <a:stretch>
            <a:fillRect/>
          </a:stretch>
        </p:blipFill>
        <p:spPr>
          <a:xfrm>
            <a:off x="3429000" y="152400"/>
            <a:ext cx="2124075" cy="22860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800" decel="100000"/>
                                        <p:tgtEl>
                                          <p:spTgt spid="56"/>
                                        </p:tgtEl>
                                      </p:cBhvr>
                                    </p:animEffect>
                                    <p:anim calcmode="lin" valueType="num">
                                      <p:cBhvr>
                                        <p:cTn id="13" dur="800" decel="100000" fill="hold"/>
                                        <p:tgtEl>
                                          <p:spTgt spid="56"/>
                                        </p:tgtEl>
                                        <p:attrNameLst>
                                          <p:attrName>style.rotation</p:attrName>
                                        </p:attrNameLst>
                                      </p:cBhvr>
                                      <p:tavLst>
                                        <p:tav tm="0">
                                          <p:val>
                                            <p:fltVal val="-90"/>
                                          </p:val>
                                        </p:tav>
                                        <p:tav tm="100000">
                                          <p:val>
                                            <p:fltVal val="0"/>
                                          </p:val>
                                        </p:tav>
                                      </p:tavLst>
                                    </p:anim>
                                    <p:anim calcmode="lin" valueType="num">
                                      <p:cBhvr>
                                        <p:cTn id="14" dur="800" decel="100000" fill="hold"/>
                                        <p:tgtEl>
                                          <p:spTgt spid="56"/>
                                        </p:tgtEl>
                                        <p:attrNameLst>
                                          <p:attrName>ppt_x</p:attrName>
                                        </p:attrNameLst>
                                      </p:cBhvr>
                                      <p:tavLst>
                                        <p:tav tm="0">
                                          <p:val>
                                            <p:strVal val="#ppt_x+0.4"/>
                                          </p:val>
                                        </p:tav>
                                        <p:tav tm="100000">
                                          <p:val>
                                            <p:strVal val="#ppt_x-0.05"/>
                                          </p:val>
                                        </p:tav>
                                      </p:tavLst>
                                    </p:anim>
                                    <p:anim calcmode="lin" valueType="num">
                                      <p:cBhvr>
                                        <p:cTn id="15" dur="800" decel="100000" fill="hold"/>
                                        <p:tgtEl>
                                          <p:spTgt spid="5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7" name="مستطيل 6">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العاشرة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4"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5"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2"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1"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2"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5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66"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68"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9" name="Rounded Rectangle 34">
            <a:hlinkClick r:id="rId6"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1" name="Rounded Rectangle 20">
            <a:hlinkClick r:id="rId7"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2"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3"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pic>
        <p:nvPicPr>
          <p:cNvPr id="39" name="Picture 38" descr="imagesCA2GQZ8C.jpg"/>
          <p:cNvPicPr>
            <a:picLocks noChangeAspect="1"/>
          </p:cNvPicPr>
          <p:nvPr/>
        </p:nvPicPr>
        <p:blipFill>
          <a:blip r:embed="rId8" cstate="print"/>
          <a:stretch>
            <a:fillRect/>
          </a:stretch>
        </p:blipFill>
        <p:spPr>
          <a:xfrm>
            <a:off x="1524000" y="228600"/>
            <a:ext cx="3200400" cy="22098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3"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24"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5"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37"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8"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9" name="Rounded Rectangle 48"/>
          <p:cNvSpPr/>
          <p:nvPr/>
        </p:nvSpPr>
        <p:spPr>
          <a:xfrm>
            <a:off x="152400" y="4572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أهلًا و سَهلًا بِكُم في </a:t>
            </a:r>
          </a:p>
          <a:p>
            <a:pPr algn="ctr" rtl="1"/>
            <a:r>
              <a:rPr lang="ar-SA" sz="4800" b="1" dirty="0" smtClean="0">
                <a:solidFill>
                  <a:schemeClr val="tx1"/>
                </a:solidFill>
                <a:latin typeface="Traditional Arabic" pitchFamily="18" charset="-78"/>
                <a:cs typeface="Traditional Arabic" pitchFamily="18" charset="-78"/>
              </a:rPr>
              <a:t>لُعْبَة الألْغازِ</a:t>
            </a:r>
            <a:endParaRPr lang="en-US" sz="4800" b="1" dirty="0">
              <a:solidFill>
                <a:schemeClr val="tx1"/>
              </a:solidFill>
              <a:latin typeface="Traditional Arabic" pitchFamily="18" charset="-78"/>
              <a:cs typeface="Traditional Arabic" pitchFamily="18" charset="-78"/>
            </a:endParaRPr>
          </a:p>
        </p:txBody>
      </p:sp>
      <p:sp>
        <p:nvSpPr>
          <p:cNvPr id="50"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23622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30480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810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8" name="Rounded Rectangle 48"/>
          <p:cNvSpPr/>
          <p:nvPr/>
        </p:nvSpPr>
        <p:spPr>
          <a:xfrm>
            <a:off x="152400" y="44958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أُنْظُرْ إِلى تَعْليماتِ اللُعْبَةِ</a:t>
            </a:r>
            <a:br>
              <a:rPr lang="ar-SA" sz="4800" b="1" dirty="0" smtClean="0">
                <a:solidFill>
                  <a:schemeClr val="tx1"/>
                </a:solidFill>
                <a:latin typeface="Traditional Arabic" pitchFamily="18" charset="-78"/>
                <a:cs typeface="Traditional Arabic" pitchFamily="18" charset="-78"/>
              </a:rPr>
            </a:br>
            <a:r>
              <a:rPr lang="ar-SA" sz="4800" b="1" dirty="0" smtClean="0">
                <a:solidFill>
                  <a:schemeClr val="tx1"/>
                </a:solidFill>
                <a:latin typeface="Traditional Arabic" pitchFamily="18" charset="-78"/>
                <a:cs typeface="Traditional Arabic" pitchFamily="18" charset="-78"/>
              </a:rPr>
              <a:t>لِنَبْدَأَ بِاللَعِبِ.</a:t>
            </a:r>
            <a:endParaRPr lang="en-US" sz="4800" b="1" dirty="0">
              <a:solidFill>
                <a:schemeClr val="tx1"/>
              </a:solidFill>
              <a:latin typeface="Traditional Arabic" pitchFamily="18" charset="-78"/>
              <a:cs typeface="Traditional Arabic" pitchFamily="18" charset="-78"/>
            </a:endParaRPr>
          </a:p>
        </p:txBody>
      </p:sp>
      <p:sp>
        <p:nvSpPr>
          <p:cNvPr id="53"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5"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6"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57"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59"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0"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1"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2"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3"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64"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5"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66"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7"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68"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9"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7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7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39" name="Picture 38" descr="imagesCA4L6Z48.jpg"/>
          <p:cNvPicPr>
            <a:picLocks noChangeAspect="1"/>
          </p:cNvPicPr>
          <p:nvPr/>
        </p:nvPicPr>
        <p:blipFill>
          <a:blip r:embed="rId2" cstate="print"/>
          <a:stretch>
            <a:fillRect/>
          </a:stretch>
        </p:blipFill>
        <p:spPr>
          <a:xfrm>
            <a:off x="0" y="2362200"/>
            <a:ext cx="2438400" cy="20574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9" name="Rounded Rectangle 34">
            <a:hlinkClick r:id="rId4"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0"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1"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46"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4"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5"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6"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7"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78"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79"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0"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1"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2"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4"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5"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6"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7"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8"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9"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0"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1"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2"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3"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4"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5"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6"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7"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98" name="Rounded Rectangle 20">
            <a:hlinkClick r:id="rId7"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9"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0"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hlinkClick r:id="rId2"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11"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3"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4"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5"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6"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7"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18"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9"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0"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1"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3"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4"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5"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6"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7"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8"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29"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0"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1"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2"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3"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4"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5"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6" name="Rounded Rectangle 34">
            <a:hlinkClick r:id="rId6"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7"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39" name="Rounded Rectangle 20">
            <a:hlinkClick r:id="rId7"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0"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1"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71" name="Rounded Rectangle 20">
            <a:hlinkClick r:id="rId4"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1"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3"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4"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5"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6"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7"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18"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9"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0"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1"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2"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3"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4"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5"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6"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7"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28"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29"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0"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1"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2"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3"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4"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5" name="Rounded Rectangle 34">
            <a:hlinkClick r:id="rId7"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6"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37"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39"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0"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hlinkClick r:id="rId2"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9" name="Rounded Rectangle 34">
            <a:hlinkClick r:id="rId2"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2"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3"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5"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6"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7"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8"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1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0"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1"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3"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4"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5"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6"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7"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8"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9"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0"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1"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2"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3"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4"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5"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6"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7"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9"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0" name="Rounded Rectangle 20">
            <a:hlinkClick r:id="rId6"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1"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2"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9" name="Rounded Rectangle 34">
            <a:hlinkClick r:id="rId4"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1" name="Rounded Rectangle 20">
            <a:hlinkClick r:id="rId4"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2"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3"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4"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5"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6"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7"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8"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1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0"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1"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2"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3"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4"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5"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6"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7"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8"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29"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0"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1"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2"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3"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4"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5"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6"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7"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39"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0"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1"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hlinkClick r:id="rId2"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71" name="Rounded Rectangle 20">
            <a:hlinkClick r:id="rId2"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2"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3"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5"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6"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7"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8"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1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0"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1"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3"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4"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5"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6"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7"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8"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9"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0"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1"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2"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3"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4"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5"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6"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7" name="Rounded Rectangle 34">
            <a:hlinkClick r:id="rId6"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9"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0"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1"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2"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123"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24"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2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3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3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3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3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3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3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3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4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4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4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4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5" name="Rounded Rectangle 21">
            <a:hlinkClick r:id="rId3"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cxnSp>
        <p:nvCxnSpPr>
          <p:cNvPr id="46"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8"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0"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1" name="Rounded Rectangle 20">
            <a:hlinkClick r:id="rId4"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2" name="Rounded Rectangle 44">
            <a:hlinkClick r:id="rId5"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53"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0" name="Rounded Rectangle 34">
            <a:hlinkClick r:id="rId3"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61" name="Rounded Rectangle 20">
            <a:hlinkClick r:id="rId3"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قالَ عَنْهُ رسولُ الله صَلى اللهُ عَلَيْهِ وَسَلم بِأَنَهُ يُغْني عَن الطَعامِ وَالشَرابِ وَهُوَ مِن مُشْتَقات الحَليبِ.</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sp>
        <p:nvSpPr>
          <p:cNvPr id="62"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7" name="Rounded Rectangle 21">
            <a:hlinkClick r:id="rId4"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cxnSp>
        <p:nvCxnSpPr>
          <p:cNvPr id="48"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0"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7"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8"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9" name="Rounded Rectangle 20">
            <a:hlinkClick r:id="rId5"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0" name="Rounded Rectangle 44">
            <a:hlinkClick r:id="rId6"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61"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7" name="Rounded Rectangle 34">
            <a:hlinkClick r:id="rId4"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8" name="Rounded Rectangle 20">
            <a:hlinkClick r:id="rId4"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9" name="مستطيل 88">
            <a:hlinkClick r:id="rId7" action="ppaction://hlinksldjump"/>
          </p:cNvPr>
          <p:cNvSpPr/>
          <p:nvPr/>
        </p:nvSpPr>
        <p:spPr>
          <a:xfrm>
            <a:off x="228600" y="236220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pic>
        <p:nvPicPr>
          <p:cNvPr id="44" name="Picture 43" descr="imagesCARJQXLF.jpg"/>
          <p:cNvPicPr>
            <a:picLocks noChangeAspect="1"/>
          </p:cNvPicPr>
          <p:nvPr/>
        </p:nvPicPr>
        <p:blipFill>
          <a:blip r:embed="rId8" cstate="print"/>
          <a:stretch>
            <a:fillRect/>
          </a:stretch>
        </p:blipFill>
        <p:spPr>
          <a:xfrm>
            <a:off x="3581400" y="152400"/>
            <a:ext cx="1990725" cy="22860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800" decel="100000"/>
                                        <p:tgtEl>
                                          <p:spTgt spid="89"/>
                                        </p:tgtEl>
                                      </p:cBhvr>
                                    </p:animEffect>
                                    <p:anim calcmode="lin" valueType="num">
                                      <p:cBhvr>
                                        <p:cTn id="13" dur="800" decel="100000" fill="hold"/>
                                        <p:tgtEl>
                                          <p:spTgt spid="89"/>
                                        </p:tgtEl>
                                        <p:attrNameLst>
                                          <p:attrName>style.rotation</p:attrName>
                                        </p:attrNameLst>
                                      </p:cBhvr>
                                      <p:tavLst>
                                        <p:tav tm="0">
                                          <p:val>
                                            <p:fltVal val="-90"/>
                                          </p:val>
                                        </p:tav>
                                        <p:tav tm="100000">
                                          <p:val>
                                            <p:fltVal val="0"/>
                                          </p:val>
                                        </p:tav>
                                      </p:tavLst>
                                    </p:anim>
                                    <p:anim calcmode="lin" valueType="num">
                                      <p:cBhvr>
                                        <p:cTn id="14" dur="800" decel="100000" fill="hold"/>
                                        <p:tgtEl>
                                          <p:spTgt spid="89"/>
                                        </p:tgtEl>
                                        <p:attrNameLst>
                                          <p:attrName>ppt_x</p:attrName>
                                        </p:attrNameLst>
                                      </p:cBhvr>
                                      <p:tavLst>
                                        <p:tav tm="0">
                                          <p:val>
                                            <p:strVal val="#ppt_x+0.4"/>
                                          </p:val>
                                        </p:tav>
                                        <p:tav tm="100000">
                                          <p:val>
                                            <p:strVal val="#ppt_x-0.05"/>
                                          </p:val>
                                        </p:tav>
                                      </p:tavLst>
                                    </p:anim>
                                    <p:anim calcmode="lin" valueType="num">
                                      <p:cBhvr>
                                        <p:cTn id="15" dur="800" decel="100000" fill="hold"/>
                                        <p:tgtEl>
                                          <p:spTgt spid="8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الحادية عشر</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الْوانٌ: ابيض، واسْمَر فَمَنْ أنا ؟</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4"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5"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39"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0"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1"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6"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7" name="Rounded Rectangle 34">
            <a:hlinkClick r:id="rId7"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7"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1"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9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3"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4"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pic>
        <p:nvPicPr>
          <p:cNvPr id="42" name="Picture 41" descr="imagesCA32J4MO.jpg"/>
          <p:cNvPicPr>
            <a:picLocks noChangeAspect="1"/>
          </p:cNvPicPr>
          <p:nvPr/>
        </p:nvPicPr>
        <p:blipFill>
          <a:blip r:embed="rId8" cstate="print"/>
          <a:stretch>
            <a:fillRect/>
          </a:stretch>
        </p:blipFill>
        <p:spPr>
          <a:xfrm>
            <a:off x="1219200" y="228600"/>
            <a:ext cx="3200400" cy="2143125"/>
          </a:xfrm>
          <a:prstGeom prst="rect">
            <a:avLst/>
          </a:prstGeom>
        </p:spPr>
      </p:pic>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a:t>
            </a:r>
            <a:r>
              <a:rPr lang="ar-SA" sz="2800" b="1" dirty="0" err="1" smtClean="0">
                <a:solidFill>
                  <a:schemeClr val="tx1"/>
                </a:solidFill>
                <a:latin typeface="Traditional Arabic" pitchFamily="18" charset="-78"/>
                <a:cs typeface="Traditional Arabic" pitchFamily="18" charset="-78"/>
              </a:rPr>
              <a:t>الْوانٌ</a:t>
            </a:r>
            <a:r>
              <a:rPr lang="ar-SA" sz="2800" b="1" dirty="0" smtClean="0">
                <a:solidFill>
                  <a:schemeClr val="tx1"/>
                </a:solidFill>
                <a:latin typeface="Traditional Arabic" pitchFamily="18" charset="-78"/>
                <a:cs typeface="Traditional Arabic" pitchFamily="18" charset="-78"/>
              </a:rPr>
              <a:t>: ابيض، واسْمَر فَمَنْ أنا ؟</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6" name="Rounded Rectangle 34">
            <a:hlinkClick r:id="rId4"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3"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54"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5"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6"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57"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58"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9"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0"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1"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3"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4" name="Rounded Rectangle 21">
            <a:hlinkClick r:id="rId7"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5"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6"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7"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8"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9"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0"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2"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3"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4"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5"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6"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7"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8"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9"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80"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1"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2"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a:t>
            </a:r>
            <a:r>
              <a:rPr lang="ar-SA" sz="2800" b="1" dirty="0" err="1" smtClean="0">
                <a:solidFill>
                  <a:schemeClr val="tx1"/>
                </a:solidFill>
                <a:latin typeface="Traditional Arabic" pitchFamily="18" charset="-78"/>
                <a:cs typeface="Traditional Arabic" pitchFamily="18" charset="-78"/>
              </a:rPr>
              <a:t>الْوانٌ</a:t>
            </a:r>
            <a:r>
              <a:rPr lang="ar-SA" sz="2800" b="1" dirty="0" smtClean="0">
                <a:solidFill>
                  <a:schemeClr val="tx1"/>
                </a:solidFill>
                <a:latin typeface="Traditional Arabic" pitchFamily="18" charset="-78"/>
                <a:cs typeface="Traditional Arabic" pitchFamily="18" charset="-78"/>
              </a:rPr>
              <a:t>: ابيض، واسْمَر فَمَنْ أنا ؟</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1" name="Rounded Rectangle 21">
            <a:hlinkClick r:id="rId4"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3"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4"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5"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6"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7"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8"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9"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0"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1"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2"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3"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4"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5" name="Rounded Rectangle 34">
            <a:hlinkClick r:id="rId7"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6"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7"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8"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9"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0"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1"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2"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3"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4"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5"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6"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7"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9"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0"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1"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2"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a:t>
            </a:r>
            <a:r>
              <a:rPr lang="ar-SA" sz="2800" b="1" dirty="0" err="1" smtClean="0">
                <a:solidFill>
                  <a:schemeClr val="tx1"/>
                </a:solidFill>
                <a:latin typeface="Traditional Arabic" pitchFamily="18" charset="-78"/>
                <a:cs typeface="Traditional Arabic" pitchFamily="18" charset="-78"/>
              </a:rPr>
              <a:t>الْوانٌ</a:t>
            </a:r>
            <a:r>
              <a:rPr lang="ar-SA" sz="2800" b="1" dirty="0" smtClean="0">
                <a:solidFill>
                  <a:schemeClr val="tx1"/>
                </a:solidFill>
                <a:latin typeface="Traditional Arabic" pitchFamily="18" charset="-78"/>
                <a:cs typeface="Traditional Arabic" pitchFamily="18" charset="-78"/>
              </a:rPr>
              <a:t>: ابيض، واسْمَر فَمَنْ أنا ؟</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2" name="Rounded Rectangle 34">
            <a:hlinkClick r:id="rId4"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4"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5"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6"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7"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8"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9"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0"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1" name="Rounded Rectangle 34">
            <a:hlinkClick r:id="rId7"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2"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3"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4"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5"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6"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7"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8"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9"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0"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1"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2"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3"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4"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5"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6"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7"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9"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0"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1"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2"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الثانية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a:t>
            </a:r>
            <a:r>
              <a:rPr lang="ar-SA" sz="2800" b="1" dirty="0" err="1" smtClean="0">
                <a:solidFill>
                  <a:schemeClr val="tx1"/>
                </a:solidFill>
                <a:latin typeface="Traditional Arabic" pitchFamily="18" charset="-78"/>
                <a:cs typeface="Traditional Arabic" pitchFamily="18" charset="-78"/>
              </a:rPr>
              <a:t>الْوانٌ</a:t>
            </a:r>
            <a:r>
              <a:rPr lang="ar-SA" sz="2800" b="1" dirty="0" smtClean="0">
                <a:solidFill>
                  <a:schemeClr val="tx1"/>
                </a:solidFill>
                <a:latin typeface="Traditional Arabic" pitchFamily="18" charset="-78"/>
                <a:cs typeface="Traditional Arabic" pitchFamily="18" charset="-78"/>
              </a:rPr>
              <a:t>: ابيض، واسْمَر فَمَنْ أنا ؟</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6" name="Rounded Rectangle 34">
            <a:hlinkClick r:id="rId4"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1" name="Rounded Rectangle 21">
            <a:hlinkClick r:id="rId4"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5"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6"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7"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8"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29"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30"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31"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32"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33"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4"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35"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36"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7" name="Rounded Rectangle 34">
            <a:hlinkClick r:id="rId6"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39"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40"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41"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smtClean="0">
                <a:solidFill>
                  <a:schemeClr val="tx1"/>
                </a:solidFill>
              </a:rPr>
              <a:t>ص</a:t>
            </a:r>
            <a:endParaRPr lang="en-US" sz="3600" b="1" dirty="0">
              <a:solidFill>
                <a:schemeClr val="tx1"/>
              </a:solidFill>
            </a:endParaRPr>
          </a:p>
        </p:txBody>
      </p:sp>
      <p:sp>
        <p:nvSpPr>
          <p:cNvPr id="42"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53"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54"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55"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56"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57"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58"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59"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0"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61"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2"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63"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64"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a:t>
            </a:r>
            <a:r>
              <a:rPr lang="ar-SA" sz="2800" b="1" dirty="0" err="1" smtClean="0">
                <a:solidFill>
                  <a:schemeClr val="tx1"/>
                </a:solidFill>
                <a:latin typeface="Traditional Arabic" pitchFamily="18" charset="-78"/>
                <a:cs typeface="Traditional Arabic" pitchFamily="18" charset="-78"/>
              </a:rPr>
              <a:t>الْوانٌ</a:t>
            </a:r>
            <a:r>
              <a:rPr lang="ar-SA" sz="2800" b="1" dirty="0" smtClean="0">
                <a:solidFill>
                  <a:schemeClr val="tx1"/>
                </a:solidFill>
                <a:latin typeface="Traditional Arabic" pitchFamily="18" charset="-78"/>
                <a:cs typeface="Traditional Arabic" pitchFamily="18" charset="-78"/>
              </a:rPr>
              <a:t>: ابيض، واسْمَر فَمَنْ أنا ؟</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6" name="Rounded Rectangle 34">
            <a:hlinkClick r:id="rId4"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2" name="Rounded Rectangle 34">
            <a:hlinkClick r:id="rId4"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2"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3"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4" name="Rounded Rectangle 21">
            <a:hlinkClick r:id="rId6"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5"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6"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7"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8"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1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0" name="Rounded Rectangle 34">
            <a:hlinkClick r:id="rId5"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1"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2"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3"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4"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5"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6"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7"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8"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29"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0"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1"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2"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3"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4"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5"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6"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7"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39"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0"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1"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a:t>
            </a:r>
            <a:r>
              <a:rPr lang="ar-SA" sz="2800" b="1" dirty="0" err="1" smtClean="0">
                <a:solidFill>
                  <a:schemeClr val="tx1"/>
                </a:solidFill>
                <a:latin typeface="Traditional Arabic" pitchFamily="18" charset="-78"/>
                <a:cs typeface="Traditional Arabic" pitchFamily="18" charset="-78"/>
              </a:rPr>
              <a:t>الْوانٌ</a:t>
            </a:r>
            <a:r>
              <a:rPr lang="ar-SA" sz="2800" b="1" dirty="0" smtClean="0">
                <a:solidFill>
                  <a:schemeClr val="tx1"/>
                </a:solidFill>
                <a:latin typeface="Traditional Arabic" pitchFamily="18" charset="-78"/>
                <a:cs typeface="Traditional Arabic" pitchFamily="18" charset="-78"/>
              </a:rPr>
              <a:t>: ابيض، واسْمَر فَمَنْ أنا ؟</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a:hlinkClick r:id="rId2"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a:hlinkClick r:id="rId3"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1" name="Rounded Rectangle 21">
            <a:hlinkClick r:id="rId4"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2" name="Rounded Rectangle 34">
            <a:hlinkClick r:id="rId4"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2" name="Rounded Rectangle 35">
            <a:hlinkClick r:id="rId5"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3" name="Rounded Rectangle 20">
            <a:hlinkClick r:id="rId5"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4" name="Rounded Rectangle 21">
            <a:hlinkClick r:id="rId5"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5" name="Rounded Rectangle 34">
            <a:hlinkClick r:id="rId5"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6" name="Rounded Rectangle 20">
            <a:hlinkClick r:id="rId5"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7"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8"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19" name="Rounded Rectangle 21">
            <a:hlinkClick r:id="rId5"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0"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1" name="Rounded Rectangle 35">
            <a:hlinkClick r:id="rId5"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2" name="Rounded Rectangle 20">
            <a:hlinkClick r:id="rId5"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3" name="Rounded Rectangle 21">
            <a:hlinkClick r:id="rId5"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4" name="Rounded Rectangle 34">
            <a:hlinkClick r:id="rId5"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5" name="Rounded Rectangle 35">
            <a:hlinkClick r:id="rId5"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6" name="Rounded Rectangle 20">
            <a:hlinkClick r:id="rId5"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7" name="Rounded Rectangle 21">
            <a:hlinkClick r:id="rId5"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8" name="Rounded Rectangle 34">
            <a:hlinkClick r:id="rId5"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29" name="Rounded Rectangle 35">
            <a:hlinkClick r:id="rId5"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0" name="Rounded Rectangle 20">
            <a:hlinkClick r:id="rId5"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1"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2" name="Rounded Rectangle 34">
            <a:hlinkClick r:id="rId5"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3"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4" name="Rounded Rectangle 20">
            <a:hlinkClick r:id="rId5"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5" name="Rounded Rectangle 21">
            <a:hlinkClick r:id="rId5"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6"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37" name="Rounded Rectangle 35">
            <a:hlinkClick r:id="rId5"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39" name="Rounded Rectangle 20">
            <a:hlinkClick r:id="rId5"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0" name="Rounded Rectangle 21">
            <a:hlinkClick r:id="rId5"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1"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a:t>
            </a:r>
            <a:r>
              <a:rPr lang="ar-SA" sz="2800" b="1" dirty="0" err="1" smtClean="0">
                <a:solidFill>
                  <a:schemeClr val="tx1"/>
                </a:solidFill>
                <a:latin typeface="Traditional Arabic" pitchFamily="18" charset="-78"/>
                <a:cs typeface="Traditional Arabic" pitchFamily="18" charset="-78"/>
              </a:rPr>
              <a:t>الْوانٌ</a:t>
            </a:r>
            <a:r>
              <a:rPr lang="ar-SA" sz="2800" b="1" dirty="0" smtClean="0">
                <a:solidFill>
                  <a:schemeClr val="tx1"/>
                </a:solidFill>
                <a:latin typeface="Traditional Arabic" pitchFamily="18" charset="-78"/>
                <a:cs typeface="Traditional Arabic" pitchFamily="18" charset="-78"/>
              </a:rPr>
              <a:t>: ابيض، واسْمَر فَمَنْ أنا ؟</a:t>
            </a:r>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123"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24"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2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3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3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3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3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3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3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3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4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4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4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4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43"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6" name="Rounded Rectangle 20">
            <a:hlinkClick r:id="rId3"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7" name="Rounded Rectangle 44">
            <a:hlinkClick r:id="rId4"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58"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9" name="Rounded Rectangle 34">
            <a:hlinkClick r:id="rId5"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21">
            <a:hlinkClick r:id="rId5"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4" name="Rounded Rectangle 34">
            <a:hlinkClick r:id="rId5"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أُصنَعُ مِن القَمْحِ، ولا تتلذّذون بأكْلَ الحُمُصِ بِدوني، وَيوجَد مِني </a:t>
            </a:r>
            <a:r>
              <a:rPr lang="ar-SA" sz="2800" b="1" dirty="0" err="1" smtClean="0">
                <a:solidFill>
                  <a:schemeClr val="tx1"/>
                </a:solidFill>
                <a:latin typeface="Traditional Arabic" pitchFamily="18" charset="-78"/>
                <a:cs typeface="Traditional Arabic" pitchFamily="18" charset="-78"/>
              </a:rPr>
              <a:t>الْوانٌ</a:t>
            </a:r>
            <a:r>
              <a:rPr lang="ar-SA" sz="2800" b="1" dirty="0" smtClean="0">
                <a:solidFill>
                  <a:schemeClr val="tx1"/>
                </a:solidFill>
                <a:latin typeface="Traditional Arabic" pitchFamily="18" charset="-78"/>
                <a:cs typeface="Traditional Arabic" pitchFamily="18" charset="-78"/>
              </a:rPr>
              <a:t>: ابيض، واسْمَر فَمَنْ أنا ؟</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sp>
        <p:nvSpPr>
          <p:cNvPr id="62"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44" name="Straight Connector 16"/>
          <p:cNvCxnSpPr/>
          <p:nvPr/>
        </p:nvCxnSpPr>
        <p:spPr>
          <a:xfrm>
            <a:off x="1447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7"/>
          <p:cNvCxnSpPr/>
          <p:nvPr/>
        </p:nvCxnSpPr>
        <p:spPr>
          <a:xfrm>
            <a:off x="2133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8"/>
          <p:cNvCxnSpPr/>
          <p:nvPr/>
        </p:nvCxnSpPr>
        <p:spPr>
          <a:xfrm>
            <a:off x="28194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1" name="Straight Connector 18"/>
          <p:cNvCxnSpPr/>
          <p:nvPr/>
        </p:nvCxnSpPr>
        <p:spPr>
          <a:xfrm>
            <a:off x="3581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2" name="Rounded Rectangle 20">
            <a:hlinkClick r:id="rId4" action="ppaction://hlinksldjump"/>
          </p:cNvPr>
          <p:cNvSpPr/>
          <p:nvPr/>
        </p:nvSpPr>
        <p:spPr>
          <a:xfrm>
            <a:off x="3505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3" name="Rounded Rectangle 44">
            <a:hlinkClick r:id="rId5" action="ppaction://hlinksldjump"/>
          </p:cNvPr>
          <p:cNvSpPr/>
          <p:nvPr/>
        </p:nvSpPr>
        <p:spPr>
          <a:xfrm>
            <a:off x="2743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54" name="Straight Connector 16"/>
          <p:cNvCxnSpPr/>
          <p:nvPr/>
        </p:nvCxnSpPr>
        <p:spPr>
          <a:xfrm>
            <a:off x="7620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5" name="Rounded Rectangle 34">
            <a:hlinkClick r:id="rId6" action="ppaction://hlinksldjump"/>
          </p:cNvPr>
          <p:cNvSpPr/>
          <p:nvPr/>
        </p:nvSpPr>
        <p:spPr>
          <a:xfrm>
            <a:off x="2057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6" name="Rounded Rectangle 21">
            <a:hlinkClick r:id="rId6" action="ppaction://hlinksldjump"/>
          </p:cNvPr>
          <p:cNvSpPr/>
          <p:nvPr/>
        </p:nvSpPr>
        <p:spPr>
          <a:xfrm>
            <a:off x="1371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90" name="Rounded Rectangle 34">
            <a:hlinkClick r:id="rId6" action="ppaction://hlinksldjump"/>
          </p:cNvPr>
          <p:cNvSpPr/>
          <p:nvPr/>
        </p:nvSpPr>
        <p:spPr>
          <a:xfrm>
            <a:off x="685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91" name="مستطيل 90">
            <a:hlinkClick r:id="rId7" action="ppaction://hlinksldjump"/>
          </p:cNvPr>
          <p:cNvSpPr/>
          <p:nvPr/>
        </p:nvSpPr>
        <p:spPr>
          <a:xfrm>
            <a:off x="76200" y="236220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pic>
        <p:nvPicPr>
          <p:cNvPr id="47" name="Picture 46" descr="imagesCAXX76HO.jpg"/>
          <p:cNvPicPr>
            <a:picLocks noChangeAspect="1"/>
          </p:cNvPicPr>
          <p:nvPr/>
        </p:nvPicPr>
        <p:blipFill>
          <a:blip r:embed="rId8" cstate="print"/>
          <a:stretch>
            <a:fillRect/>
          </a:stretch>
        </p:blipFill>
        <p:spPr>
          <a:xfrm>
            <a:off x="1066800" y="3200400"/>
            <a:ext cx="2895600" cy="15240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800" decel="100000"/>
                                        <p:tgtEl>
                                          <p:spTgt spid="91"/>
                                        </p:tgtEl>
                                      </p:cBhvr>
                                    </p:animEffect>
                                    <p:anim calcmode="lin" valueType="num">
                                      <p:cBhvr>
                                        <p:cTn id="13" dur="800" decel="100000" fill="hold"/>
                                        <p:tgtEl>
                                          <p:spTgt spid="91"/>
                                        </p:tgtEl>
                                        <p:attrNameLst>
                                          <p:attrName>style.rotation</p:attrName>
                                        </p:attrNameLst>
                                      </p:cBhvr>
                                      <p:tavLst>
                                        <p:tav tm="0">
                                          <p:val>
                                            <p:fltVal val="-90"/>
                                          </p:val>
                                        </p:tav>
                                        <p:tav tm="100000">
                                          <p:val>
                                            <p:fltVal val="0"/>
                                          </p:val>
                                        </p:tav>
                                      </p:tavLst>
                                    </p:anim>
                                    <p:anim calcmode="lin" valueType="num">
                                      <p:cBhvr>
                                        <p:cTn id="14" dur="800" decel="100000" fill="hold"/>
                                        <p:tgtEl>
                                          <p:spTgt spid="91"/>
                                        </p:tgtEl>
                                        <p:attrNameLst>
                                          <p:attrName>ppt_x</p:attrName>
                                        </p:attrNameLst>
                                      </p:cBhvr>
                                      <p:tavLst>
                                        <p:tav tm="0">
                                          <p:val>
                                            <p:strVal val="#ppt_x+0.4"/>
                                          </p:val>
                                        </p:tav>
                                        <p:tav tm="100000">
                                          <p:val>
                                            <p:strVal val="#ppt_x-0.05"/>
                                          </p:val>
                                        </p:tav>
                                      </p:tavLst>
                                    </p:anim>
                                    <p:anim calcmode="lin" valueType="num">
                                      <p:cBhvr>
                                        <p:cTn id="15" dur="800" decel="100000" fill="hold"/>
                                        <p:tgtEl>
                                          <p:spTgt spid="9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3"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4"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5"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6"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7"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8"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9"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0"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1"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2" name="Rounded Rectangle 21">
            <a:hlinkClick r:id="rId6"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3"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4"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5"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6"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7"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8" name="Rounded Rectangle 35">
            <a:hlinkClick r:id="rId7"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9"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0" name="Rounded Rectangle 21">
            <a:hlinkClick r:id="rId8"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1"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2"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pic>
        <p:nvPicPr>
          <p:cNvPr id="40" name="Picture 39" descr="imagesCA3QDVJM.jpg"/>
          <p:cNvPicPr>
            <a:picLocks noChangeAspect="1"/>
          </p:cNvPicPr>
          <p:nvPr/>
        </p:nvPicPr>
        <p:blipFill>
          <a:blip r:embed="rId9" cstate="print"/>
          <a:stretch>
            <a:fillRect/>
          </a:stretch>
        </p:blipFill>
        <p:spPr>
          <a:xfrm>
            <a:off x="0" y="0"/>
            <a:ext cx="2514600" cy="2324100"/>
          </a:xfrm>
          <a:prstGeom prst="rect">
            <a:avLst/>
          </a:prstGeom>
        </p:spPr>
      </p:pic>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الثانية عشر</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2"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1"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2"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5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5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5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6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6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66"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68"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69"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2"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73" name="Rounded Rectangle 34">
            <a:hlinkClick r:id="rId6"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7"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3"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8"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5"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9"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6" name="Rounded Rectangle 35">
            <a:hlinkClick r:id="rId3"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3"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3"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3"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3"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3"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4"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3"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3"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3"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3"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3"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3"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3"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3"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3"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3"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3"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3"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3"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3"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3"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3"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4" name="Rounded Rectangle 35">
            <a:hlinkClick r:id="rId3"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3"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3"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5"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7"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3"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3"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4"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5"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6"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7"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8"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9"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0"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1"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2"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3"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5" name="Rounded Rectangle 35">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6"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7"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9"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2"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46"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3" name="Rounded Rectangle 20">
            <a:hlinkClick r:id="rId6"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84"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5"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6"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7" name="Rounded Rectangle 35">
            <a:hlinkClick r:id="rId7"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88"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9"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0"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91"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92"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3"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4"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5"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96"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7" name="Rounded Rectangle 21">
            <a:hlinkClick r:id="rId8"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8"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9"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00"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1"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2"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3"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4"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5" name="Rounded Rectangle 21">
            <a:hlinkClick r:id="rId9"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6"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7"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1" name="Picture 40" descr="dsf.jpg"/>
          <p:cNvPicPr>
            <a:picLocks noChangeAspect="1"/>
          </p:cNvPicPr>
          <p:nvPr/>
        </p:nvPicPr>
        <p:blipFill>
          <a:blip r:embed="rId10" cstate="print"/>
          <a:stretch>
            <a:fillRect/>
          </a:stretch>
        </p:blipFill>
        <p:spPr>
          <a:xfrm rot="1121125">
            <a:off x="2154112" y="428770"/>
            <a:ext cx="2933700" cy="1562100"/>
          </a:xfrm>
          <a:prstGeom prst="rect">
            <a:avLst/>
          </a:prstGeom>
        </p:spPr>
      </p:pic>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6"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7"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8"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9"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20"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1"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2"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6"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4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1"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51"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7"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98"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3"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8"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9"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4"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7"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99"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3"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4"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7"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98"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3"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7"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3"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4"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5"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6"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7"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8"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9"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20"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21"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2"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23"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2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2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2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2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2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3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3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3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35"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6"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7"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9"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42" name="Rounded Rectangle 21">
            <a:hlinkClick r:id="rId3"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46"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6"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8"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9"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4"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5"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6"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7"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8"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0"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1"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2"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cxnSp>
        <p:nvCxnSpPr>
          <p:cNvPr id="43"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4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0"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38"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8"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9"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6"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74"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5"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6"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77"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8"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9"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80"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1"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2"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4"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8"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2"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7"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0"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3" name="Rounded Rectangle 34">
            <a:hlinkClick r:id="rId3"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123"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24"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2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2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3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3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3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3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3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3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3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4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4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4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4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5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67"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68"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69"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70"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71"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2"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73"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74"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75"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6"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77"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78"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مَصْدَري مِن الحَيَواناتِ، لَوْني احْمَر، وَيَنْصَحونَ مَرْضى فَقْر الدَم بِأَكْلي وأنا لذيذٌ عِنْدَ الشِواء.</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sp>
        <p:nvSpPr>
          <p:cNvPr id="62"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3"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5"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6"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7"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68"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69"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0"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1"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2"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3"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4"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5"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6"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7"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8"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9"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0"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1"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2"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3"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4"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5"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cxnSp>
        <p:nvCxnSpPr>
          <p:cNvPr id="94" name="Straight Connector 16"/>
          <p:cNvCxnSpPr/>
          <p:nvPr/>
        </p:nvCxnSpPr>
        <p:spPr>
          <a:xfrm>
            <a:off x="19050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5" name="Straight Connector 17"/>
          <p:cNvCxnSpPr/>
          <p:nvPr/>
        </p:nvCxnSpPr>
        <p:spPr>
          <a:xfrm>
            <a:off x="25908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6" name="Straight Connector 18"/>
          <p:cNvCxnSpPr/>
          <p:nvPr/>
        </p:nvCxnSpPr>
        <p:spPr>
          <a:xfrm>
            <a:off x="32766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7" name="Straight Connector 18"/>
          <p:cNvCxnSpPr/>
          <p:nvPr/>
        </p:nvCxnSpPr>
        <p:spPr>
          <a:xfrm>
            <a:off x="40386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8" name="Rounded Rectangle 20"/>
          <p:cNvSpPr/>
          <p:nvPr/>
        </p:nvSpPr>
        <p:spPr>
          <a:xfrm>
            <a:off x="3962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99" name="Rounded Rectangle 44"/>
          <p:cNvSpPr/>
          <p:nvPr/>
        </p:nvSpPr>
        <p:spPr>
          <a:xfrm>
            <a:off x="32004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105" name="Straight Connector 16"/>
          <p:cNvCxnSpPr/>
          <p:nvPr/>
        </p:nvCxnSpPr>
        <p:spPr>
          <a:xfrm>
            <a:off x="1219200" y="28956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06" name="Straight Connector 16"/>
          <p:cNvCxnSpPr/>
          <p:nvPr/>
        </p:nvCxnSpPr>
        <p:spPr>
          <a:xfrm>
            <a:off x="533400" y="28956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107" name="Rounded Rectangle 34"/>
          <p:cNvSpPr/>
          <p:nvPr/>
        </p:nvSpPr>
        <p:spPr>
          <a:xfrm>
            <a:off x="25146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8" name="Rounded Rectangle 21"/>
          <p:cNvSpPr/>
          <p:nvPr/>
        </p:nvSpPr>
        <p:spPr>
          <a:xfrm>
            <a:off x="18288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09" name="Rounded Rectangle 34"/>
          <p:cNvSpPr/>
          <p:nvPr/>
        </p:nvSpPr>
        <p:spPr>
          <a:xfrm>
            <a:off x="11430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10" name="Rounded Rectangle 35"/>
          <p:cNvSpPr/>
          <p:nvPr/>
        </p:nvSpPr>
        <p:spPr>
          <a:xfrm>
            <a:off x="457200" y="25146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11" name="مستطيل 110">
            <a:hlinkClick r:id="rId4" action="ppaction://hlinksldjump"/>
          </p:cNvPr>
          <p:cNvSpPr/>
          <p:nvPr/>
        </p:nvSpPr>
        <p:spPr>
          <a:xfrm>
            <a:off x="457200" y="2362200"/>
            <a:ext cx="4419600" cy="1754326"/>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مُبارك</a:t>
            </a:r>
            <a:b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b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أنهيت اللعبة بنجاح</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pic>
        <p:nvPicPr>
          <p:cNvPr id="46" name="Picture 45" descr="imagesCAU3FY54.jpg"/>
          <p:cNvPicPr>
            <a:picLocks noChangeAspect="1"/>
          </p:cNvPicPr>
          <p:nvPr/>
        </p:nvPicPr>
        <p:blipFill>
          <a:blip r:embed="rId5" cstate="print"/>
          <a:stretch>
            <a:fillRect/>
          </a:stretch>
        </p:blipFill>
        <p:spPr>
          <a:xfrm>
            <a:off x="3429000" y="304800"/>
            <a:ext cx="2047875" cy="2409825"/>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800" decel="100000"/>
                                        <p:tgtEl>
                                          <p:spTgt spid="111"/>
                                        </p:tgtEl>
                                      </p:cBhvr>
                                    </p:animEffect>
                                    <p:anim calcmode="lin" valueType="num">
                                      <p:cBhvr>
                                        <p:cTn id="13" dur="800" decel="100000" fill="hold"/>
                                        <p:tgtEl>
                                          <p:spTgt spid="111"/>
                                        </p:tgtEl>
                                        <p:attrNameLst>
                                          <p:attrName>style.rotation</p:attrName>
                                        </p:attrNameLst>
                                      </p:cBhvr>
                                      <p:tavLst>
                                        <p:tav tm="0">
                                          <p:val>
                                            <p:fltVal val="-90"/>
                                          </p:val>
                                        </p:tav>
                                        <p:tav tm="100000">
                                          <p:val>
                                            <p:fltVal val="0"/>
                                          </p:val>
                                        </p:tav>
                                      </p:tavLst>
                                    </p:anim>
                                    <p:anim calcmode="lin" valueType="num">
                                      <p:cBhvr>
                                        <p:cTn id="14" dur="800" decel="100000" fill="hold"/>
                                        <p:tgtEl>
                                          <p:spTgt spid="111"/>
                                        </p:tgtEl>
                                        <p:attrNameLst>
                                          <p:attrName>ppt_x</p:attrName>
                                        </p:attrNameLst>
                                      </p:cBhvr>
                                      <p:tavLst>
                                        <p:tav tm="0">
                                          <p:val>
                                            <p:strVal val="#ppt_x+0.4"/>
                                          </p:val>
                                        </p:tav>
                                        <p:tav tm="100000">
                                          <p:val>
                                            <p:strVal val="#ppt_x-0.05"/>
                                          </p:val>
                                        </p:tav>
                                      </p:tavLst>
                                    </p:anim>
                                    <p:anim calcmode="lin" valueType="num">
                                      <p:cBhvr>
                                        <p:cTn id="15" dur="800" decel="100000" fill="hold"/>
                                        <p:tgtEl>
                                          <p:spTgt spid="1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60" name="Rounded Rectangle 28">
            <a:hlinkClick r:id="rId5"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3"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4"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5"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6" name="Rounded Rectangle 35">
            <a:hlinkClick r:id="rId6"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7"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8" name="Rounded Rectangle 21">
            <a:hlinkClick r:id="rId3"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9"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1"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2" name="Rounded Rectangle 21">
            <a:hlinkClick r:id="rId3"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3"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4"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5"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6" name="Rounded Rectangle 21">
            <a:hlinkClick r:id="rId3"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3"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2" name="Rounded Rectangle 35">
            <a:hlinkClick r:id="rId3"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3"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4" name="Rounded Rectangle 21">
            <a:hlinkClick r:id="rId7"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5"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6"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61" name="Rounded Rectangle 37">
            <a:hlinkClick r:id="rId4"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3"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4"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5"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6"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7"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8"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9"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1"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2"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3"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4"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5"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6"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2" name="Rounded Rectangle 35">
            <a:hlinkClick r:id="rId6"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3"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4" name="Rounded Rectangle 21">
            <a:hlinkClick r:id="rId7"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5"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6"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1" name="Picture 40" descr="iiopo.jpg"/>
          <p:cNvPicPr>
            <a:picLocks noChangeAspect="1"/>
          </p:cNvPicPr>
          <p:nvPr/>
        </p:nvPicPr>
        <p:blipFill>
          <a:blip r:embed="rId8" cstate="print"/>
          <a:stretch>
            <a:fillRect/>
          </a:stretch>
        </p:blipFill>
        <p:spPr>
          <a:xfrm>
            <a:off x="1676400" y="228600"/>
            <a:ext cx="2286000" cy="2209800"/>
          </a:xfrm>
          <a:prstGeom prst="rect">
            <a:avLst/>
          </a:prstGeom>
        </p:spPr>
      </p:pic>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6600" dirty="0" smtClean="0">
                <a:latin typeface="Arabic Typesetting" pitchFamily="66" charset="-78"/>
                <a:cs typeface="Arabic Typesetting" pitchFamily="66" charset="-78"/>
              </a:rPr>
              <a:t>هدفنا تذكيركم أعزائي </a:t>
            </a:r>
            <a:r>
              <a:rPr lang="ar-SA" sz="6600" dirty="0" err="1" smtClean="0">
                <a:latin typeface="Arabic Typesetting" pitchFamily="66" charset="-78"/>
                <a:cs typeface="Arabic Typesetting" pitchFamily="66" charset="-78"/>
              </a:rPr>
              <a:t>بـ</a:t>
            </a:r>
            <a:r>
              <a:rPr lang="ar-SA" sz="6600" dirty="0" smtClean="0">
                <a:latin typeface="Arabic Typesetting" pitchFamily="66" charset="-78"/>
                <a:cs typeface="Arabic Typesetting" pitchFamily="66" charset="-78"/>
              </a:rPr>
              <a:t>  </a:t>
            </a:r>
            <a:endParaRPr lang="he-IL" sz="6600" dirty="0">
              <a:latin typeface="Arabic Typesetting" pitchFamily="66" charset="-78"/>
            </a:endParaRPr>
          </a:p>
        </p:txBody>
      </p:sp>
      <p:graphicFrame>
        <p:nvGraphicFramePr>
          <p:cNvPr id="4" name="Content Placeholder 3"/>
          <p:cNvGraphicFramePr>
            <a:graphicFrameLocks noGrp="1"/>
          </p:cNvGraphicFramePr>
          <p:nvPr>
            <p:ph idx="1"/>
          </p:nvPr>
        </p:nvGraphicFramePr>
        <p:xfrm>
          <a:off x="195942" y="1295400"/>
          <a:ext cx="8795658" cy="5562600"/>
        </p:xfrm>
        <a:graphic>
          <a:graphicData uri="http://schemas.openxmlformats.org/drawingml/2006/table">
            <a:tbl>
              <a:tblPr rtl="1" firstRow="1" bandRow="1">
                <a:tableStyleId>{68D230F3-CF80-4859-8CE7-A43EE81993B5}</a:tableStyleId>
              </a:tblPr>
              <a:tblGrid>
                <a:gridCol w="4262511"/>
                <a:gridCol w="4533147"/>
              </a:tblGrid>
              <a:tr h="865937">
                <a:tc>
                  <a:txBody>
                    <a:bodyPr/>
                    <a:lstStyle/>
                    <a:p>
                      <a:pPr algn="ctr" rtl="1"/>
                      <a:r>
                        <a:rPr lang="ar-SA" sz="3600" dirty="0" smtClean="0">
                          <a:latin typeface="Arabic Typesetting" pitchFamily="66" charset="-78"/>
                          <a:cs typeface="Arabic Typesetting" pitchFamily="66" charset="-78"/>
                        </a:rPr>
                        <a:t>الغذاء الصحي </a:t>
                      </a:r>
                      <a:endParaRPr lang="he-IL" sz="3600" dirty="0">
                        <a:latin typeface="Arabic Typesetting" pitchFamily="66" charset="-78"/>
                      </a:endParaRPr>
                    </a:p>
                  </a:txBody>
                  <a:tcPr/>
                </a:tc>
                <a:tc>
                  <a:txBody>
                    <a:bodyPr/>
                    <a:lstStyle/>
                    <a:p>
                      <a:pPr algn="ctr" rtl="1"/>
                      <a:r>
                        <a:rPr lang="ar-SA" sz="3600" dirty="0" smtClean="0">
                          <a:latin typeface="Arabic Typesetting" pitchFamily="66" charset="-78"/>
                          <a:cs typeface="Arabic Typesetting" pitchFamily="66" charset="-78"/>
                        </a:rPr>
                        <a:t>الغذاء غير الصحي </a:t>
                      </a:r>
                      <a:endParaRPr lang="he-IL" sz="3600" dirty="0">
                        <a:latin typeface="Arabic Typesetting" pitchFamily="66" charset="-78"/>
                      </a:endParaRPr>
                    </a:p>
                  </a:txBody>
                  <a:tcPr/>
                </a:tc>
              </a:tr>
              <a:tr h="4696663">
                <a:tc>
                  <a:txBody>
                    <a:bodyPr/>
                    <a:lstStyle/>
                    <a:p>
                      <a:pPr rtl="1"/>
                      <a:endParaRPr lang="he-IL" dirty="0"/>
                    </a:p>
                  </a:txBody>
                  <a:tcPr/>
                </a:tc>
                <a:tc>
                  <a:txBody>
                    <a:bodyPr/>
                    <a:lstStyle/>
                    <a:p>
                      <a:pPr rtl="1"/>
                      <a:endParaRPr lang="he-IL" dirty="0"/>
                    </a:p>
                  </a:txBody>
                  <a:tcPr/>
                </a:tc>
              </a:tr>
            </a:tbl>
          </a:graphicData>
        </a:graphic>
      </p:graphicFrame>
      <p:pic>
        <p:nvPicPr>
          <p:cNvPr id="5" name="Picture 4" descr="goodfood[1].jpg"/>
          <p:cNvPicPr>
            <a:picLocks noChangeAspect="1"/>
          </p:cNvPicPr>
          <p:nvPr/>
        </p:nvPicPr>
        <p:blipFill>
          <a:blip r:embed="rId3" cstate="print"/>
          <a:stretch>
            <a:fillRect/>
          </a:stretch>
        </p:blipFill>
        <p:spPr>
          <a:xfrm>
            <a:off x="5562600" y="2438400"/>
            <a:ext cx="2971800" cy="2120900"/>
          </a:xfrm>
          <a:prstGeom prst="rect">
            <a:avLst/>
          </a:prstGeom>
        </p:spPr>
      </p:pic>
      <p:pic>
        <p:nvPicPr>
          <p:cNvPr id="6" name="Picture 5" descr="imagesCAD9MC3U.jpg"/>
          <p:cNvPicPr>
            <a:picLocks noChangeAspect="1"/>
          </p:cNvPicPr>
          <p:nvPr/>
        </p:nvPicPr>
        <p:blipFill>
          <a:blip r:embed="rId4" cstate="print"/>
          <a:stretch>
            <a:fillRect/>
          </a:stretch>
        </p:blipFill>
        <p:spPr>
          <a:xfrm>
            <a:off x="228600" y="2362200"/>
            <a:ext cx="1905000" cy="1866900"/>
          </a:xfrm>
          <a:prstGeom prst="rect">
            <a:avLst/>
          </a:prstGeom>
        </p:spPr>
      </p:pic>
      <p:pic>
        <p:nvPicPr>
          <p:cNvPr id="7" name="Picture 6" descr="imagesCAJQY36W.jpg"/>
          <p:cNvPicPr>
            <a:picLocks noChangeAspect="1"/>
          </p:cNvPicPr>
          <p:nvPr/>
        </p:nvPicPr>
        <p:blipFill>
          <a:blip r:embed="rId5" cstate="print"/>
          <a:stretch>
            <a:fillRect/>
          </a:stretch>
        </p:blipFill>
        <p:spPr>
          <a:xfrm>
            <a:off x="2057400" y="2362200"/>
            <a:ext cx="2133600" cy="1828800"/>
          </a:xfrm>
          <a:prstGeom prst="rect">
            <a:avLst/>
          </a:prstGeom>
        </p:spPr>
      </p:pic>
      <p:pic>
        <p:nvPicPr>
          <p:cNvPr id="8" name="Picture 7" descr="imagesCAL9BOSM.jpg"/>
          <p:cNvPicPr>
            <a:picLocks noChangeAspect="1"/>
          </p:cNvPicPr>
          <p:nvPr/>
        </p:nvPicPr>
        <p:blipFill>
          <a:blip r:embed="rId6" cstate="print"/>
          <a:stretch>
            <a:fillRect/>
          </a:stretch>
        </p:blipFill>
        <p:spPr>
          <a:xfrm>
            <a:off x="533400" y="4572000"/>
            <a:ext cx="3352800" cy="2286000"/>
          </a:xfrm>
          <a:prstGeom prst="rect">
            <a:avLst/>
          </a:prstGeom>
        </p:spPr>
      </p:pic>
      <p:pic>
        <p:nvPicPr>
          <p:cNvPr id="9" name="Picture 8" descr="imagesCAM4SE8I.jpg"/>
          <p:cNvPicPr>
            <a:picLocks noChangeAspect="1"/>
          </p:cNvPicPr>
          <p:nvPr/>
        </p:nvPicPr>
        <p:blipFill>
          <a:blip r:embed="rId7" cstate="print"/>
          <a:stretch>
            <a:fillRect/>
          </a:stretch>
        </p:blipFill>
        <p:spPr>
          <a:xfrm>
            <a:off x="5791200" y="4800600"/>
            <a:ext cx="2667000" cy="2057400"/>
          </a:xfrm>
          <a:prstGeom prst="rect">
            <a:avLst/>
          </a:prstGeom>
        </p:spPr>
      </p:pic>
    </p:spTree>
  </p:cSld>
  <p:clrMapOvr>
    <a:masterClrMapping/>
  </p:clrMapOvr>
  <p:transition>
    <p:dissolve/>
    <p:sndAc>
      <p:stSnd>
        <p:snd r:embed="rId2" name="voltage.wav"/>
      </p:stSnd>
    </p:sndAc>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8800" b="1" dirty="0" smtClean="0">
                <a:latin typeface="Arabic Typesetting" pitchFamily="66" charset="-78"/>
                <a:cs typeface="Arabic Typesetting" pitchFamily="66" charset="-78"/>
              </a:rPr>
              <a:t>الأهداف</a:t>
            </a:r>
            <a:endParaRPr lang="he-IL" sz="6000" b="1" dirty="0">
              <a:latin typeface="Arabic Typesetting" pitchFamily="66" charset="-78"/>
            </a:endParaRPr>
          </a:p>
        </p:txBody>
      </p:sp>
      <p:sp>
        <p:nvSpPr>
          <p:cNvPr id="15" name="Content Placeholder 14"/>
          <p:cNvSpPr>
            <a:spLocks noGrp="1"/>
          </p:cNvSpPr>
          <p:nvPr>
            <p:ph idx="1"/>
          </p:nvPr>
        </p:nvSpPr>
        <p:spPr>
          <a:xfrm>
            <a:off x="228600" y="1447800"/>
            <a:ext cx="8610600" cy="5105400"/>
          </a:xfrm>
        </p:spPr>
        <p:txBody>
          <a:bodyPr>
            <a:normAutofit lnSpcReduction="10000"/>
          </a:bodyPr>
          <a:lstStyle/>
          <a:p>
            <a:pPr marL="514350" indent="-514350" algn="r">
              <a:buNone/>
            </a:pPr>
            <a:r>
              <a:rPr lang="ar-SA" sz="4300" dirty="0" smtClean="0">
                <a:latin typeface="Arabic Typesetting" pitchFamily="66" charset="-78"/>
                <a:cs typeface="Arabic Typesetting" pitchFamily="66" charset="-78"/>
              </a:rPr>
              <a:t>أن يفرق الطالب بين الأغذية الصحية وغير الصحية.</a:t>
            </a:r>
          </a:p>
          <a:p>
            <a:pPr marL="514350" indent="-514350" algn="r">
              <a:buNone/>
            </a:pPr>
            <a:r>
              <a:rPr lang="ar-SA" sz="4300" dirty="0" smtClean="0">
                <a:latin typeface="Arabic Typesetting" pitchFamily="66" charset="-78"/>
                <a:cs typeface="Arabic Typesetting" pitchFamily="66" charset="-78"/>
              </a:rPr>
              <a:t>أن يتعرف الطالب إلى الغذاء السليم لبناء الجسم.</a:t>
            </a:r>
          </a:p>
          <a:p>
            <a:pPr marL="514350" indent="-514350" algn="r">
              <a:buNone/>
            </a:pPr>
            <a:r>
              <a:rPr lang="ar-SA" sz="4300" dirty="0" smtClean="0">
                <a:latin typeface="Arabic Typesetting" pitchFamily="66" charset="-78"/>
                <a:cs typeface="Arabic Typesetting" pitchFamily="66" charset="-78"/>
              </a:rPr>
              <a:t>أن يدرك الطالب أهمية الغذاء السليم.</a:t>
            </a:r>
          </a:p>
          <a:p>
            <a:pPr marL="514350" indent="-514350" algn="r">
              <a:buNone/>
            </a:pPr>
            <a:r>
              <a:rPr lang="ar-SA" sz="4300" dirty="0" smtClean="0">
                <a:latin typeface="Arabic Typesetting" pitchFamily="66" charset="-78"/>
                <a:cs typeface="Arabic Typesetting" pitchFamily="66" charset="-78"/>
              </a:rPr>
              <a:t>أن يميز الطالب الأغذية بمختلف أنواعها.</a:t>
            </a:r>
          </a:p>
          <a:p>
            <a:pPr marL="514350" indent="-514350" algn="r">
              <a:buNone/>
            </a:pPr>
            <a:r>
              <a:rPr lang="ar-SA" sz="4300" dirty="0" smtClean="0">
                <a:latin typeface="Arabic Typesetting" pitchFamily="66" charset="-78"/>
                <a:cs typeface="Arabic Typesetting" pitchFamily="66" charset="-78"/>
              </a:rPr>
              <a:t>أن يتجنب الطالب الأغذية غير الصحية.</a:t>
            </a:r>
          </a:p>
          <a:p>
            <a:pPr marL="514350" indent="-514350" algn="r">
              <a:buNone/>
            </a:pPr>
            <a:r>
              <a:rPr lang="ar-SA" sz="4300" dirty="0" smtClean="0">
                <a:latin typeface="Arabic Typesetting" pitchFamily="66" charset="-78"/>
                <a:cs typeface="Arabic Typesetting" pitchFamily="66" charset="-78"/>
              </a:rPr>
              <a:t>أن يدرك الطالب أهمية التنويع في الأطعمة.</a:t>
            </a:r>
          </a:p>
          <a:p>
            <a:pPr marL="514350" indent="-514350" algn="r">
              <a:buNone/>
            </a:pPr>
            <a:r>
              <a:rPr lang="ar-SA" sz="4300" dirty="0" smtClean="0">
                <a:latin typeface="Arabic Typesetting" pitchFamily="66" charset="-78"/>
                <a:cs typeface="Arabic Typesetting" pitchFamily="66" charset="-78"/>
              </a:rPr>
              <a:t>أن يتعرف الطالب إلى مركبات الغذاء.</a:t>
            </a:r>
          </a:p>
          <a:p>
            <a:pPr marL="514350" indent="-514350" algn="r">
              <a:buNone/>
            </a:pPr>
            <a:endParaRPr lang="he-IL" dirty="0"/>
          </a:p>
        </p:txBody>
      </p:sp>
      <p:pic>
        <p:nvPicPr>
          <p:cNvPr id="5" name="Picture 4" descr="imagesCAAQN538.jpg"/>
          <p:cNvPicPr>
            <a:picLocks noChangeAspect="1"/>
          </p:cNvPicPr>
          <p:nvPr/>
        </p:nvPicPr>
        <p:blipFill>
          <a:blip r:embed="rId2" cstate="print"/>
          <a:stretch>
            <a:fillRect/>
          </a:stretch>
        </p:blipFill>
        <p:spPr>
          <a:xfrm rot="5400000">
            <a:off x="-23814" y="23813"/>
            <a:ext cx="2590802" cy="2543175"/>
          </a:xfrm>
          <a:prstGeom prst="rect">
            <a:avLst/>
          </a:prstGeom>
        </p:spPr>
      </p:pic>
      <p:pic>
        <p:nvPicPr>
          <p:cNvPr id="6" name="Picture 5" descr="imagesCADO5ZIX.jpg"/>
          <p:cNvPicPr>
            <a:picLocks noChangeAspect="1"/>
          </p:cNvPicPr>
          <p:nvPr/>
        </p:nvPicPr>
        <p:blipFill>
          <a:blip r:embed="rId3" cstate="print"/>
          <a:stretch>
            <a:fillRect/>
          </a:stretch>
        </p:blipFill>
        <p:spPr>
          <a:xfrm>
            <a:off x="457200" y="4572000"/>
            <a:ext cx="3124200" cy="2286000"/>
          </a:xfrm>
          <a:prstGeom prst="rect">
            <a:avLst/>
          </a:prstGeom>
        </p:spPr>
      </p:pic>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791200"/>
          </a:xfrm>
        </p:spPr>
        <p:txBody>
          <a:bodyPr>
            <a:normAutofit/>
          </a:bodyPr>
          <a:lstStyle/>
          <a:p>
            <a:pPr algn="r">
              <a:buNone/>
            </a:pPr>
            <a:r>
              <a:rPr lang="ar-SA" sz="3600" dirty="0" smtClean="0">
                <a:latin typeface="Arabic Typesetting" pitchFamily="66" charset="-78"/>
                <a:cs typeface="Arabic Typesetting" pitchFamily="66" charset="-78"/>
              </a:rPr>
              <a:t>أن يقرأ الطالب التعليمات قبل البِدء بالحل. </a:t>
            </a:r>
          </a:p>
          <a:p>
            <a:pPr algn="r">
              <a:buNone/>
            </a:pPr>
            <a:r>
              <a:rPr lang="ar-SA" sz="3600" dirty="0" smtClean="0">
                <a:latin typeface="Arabic Typesetting" pitchFamily="66" charset="-78"/>
                <a:cs typeface="Arabic Typesetting" pitchFamily="66" charset="-78"/>
              </a:rPr>
              <a:t>.أن يتعرف الطالب إلى مصادر الغذاء</a:t>
            </a:r>
          </a:p>
          <a:p>
            <a:pPr algn="r">
              <a:buNone/>
            </a:pPr>
            <a:r>
              <a:rPr lang="ar-SA" sz="3600" dirty="0" smtClean="0">
                <a:latin typeface="Arabic Typesetting" pitchFamily="66" charset="-78"/>
                <a:cs typeface="Arabic Typesetting" pitchFamily="66" charset="-78"/>
              </a:rPr>
              <a:t> أن يستنتج الطالب أهمية وفوائد كل نوع من الأغذية.</a:t>
            </a:r>
          </a:p>
          <a:p>
            <a:pPr algn="r">
              <a:buNone/>
            </a:pPr>
            <a:r>
              <a:rPr lang="ar-SA" sz="3600" dirty="0" smtClean="0">
                <a:latin typeface="Arabic Typesetting" pitchFamily="66" charset="-78"/>
                <a:cs typeface="Arabic Typesetting" pitchFamily="66" charset="-78"/>
              </a:rPr>
              <a:t>أن يميز الطالب بين منتجات الحليب وغيرها.</a:t>
            </a:r>
            <a:endParaRPr lang="en-US" sz="3600" dirty="0" smtClean="0">
              <a:latin typeface="Arabic Typesetting" pitchFamily="66" charset="-78"/>
              <a:cs typeface="Arabic Typesetting" pitchFamily="66" charset="-78"/>
            </a:endParaRPr>
          </a:p>
          <a:p>
            <a:pPr algn="r">
              <a:buNone/>
            </a:pPr>
            <a:r>
              <a:rPr lang="ar-SA" sz="3600" dirty="0" smtClean="0">
                <a:latin typeface="Arabic Typesetting" pitchFamily="66" charset="-78"/>
                <a:cs typeface="Arabic Typesetting" pitchFamily="66" charset="-78"/>
              </a:rPr>
              <a:t>أن يفرق الطالب بين الخضار والفواكه وانواعها.</a:t>
            </a:r>
          </a:p>
          <a:p>
            <a:pPr algn="r">
              <a:buNone/>
            </a:pPr>
            <a:r>
              <a:rPr lang="ar-SA" dirty="0" smtClean="0">
                <a:latin typeface="Arabic Typesetting" pitchFamily="66" charset="-78"/>
                <a:cs typeface="Arabic Typesetting" pitchFamily="66" charset="-78"/>
              </a:rPr>
              <a:t>أن يقيّم الطالب </a:t>
            </a:r>
            <a:r>
              <a:rPr lang="ar-SA" dirty="0" err="1" smtClean="0">
                <a:latin typeface="Arabic Typesetting" pitchFamily="66" charset="-78"/>
                <a:cs typeface="Arabic Typesetting" pitchFamily="66" charset="-78"/>
              </a:rPr>
              <a:t>نجاعة</a:t>
            </a:r>
            <a:r>
              <a:rPr lang="ar-SA" dirty="0" smtClean="0">
                <a:latin typeface="Arabic Typesetting" pitchFamily="66" charset="-78"/>
                <a:cs typeface="Arabic Typesetting" pitchFamily="66" charset="-78"/>
              </a:rPr>
              <a:t> عمله.  </a:t>
            </a:r>
            <a:endParaRPr lang="he-IL" dirty="0"/>
          </a:p>
        </p:txBody>
      </p:sp>
      <p:pic>
        <p:nvPicPr>
          <p:cNvPr id="4" name="Picture 3" descr="imagesCAAILDPJ.jpg"/>
          <p:cNvPicPr>
            <a:picLocks noChangeAspect="1"/>
          </p:cNvPicPr>
          <p:nvPr/>
        </p:nvPicPr>
        <p:blipFill>
          <a:blip r:embed="rId2" cstate="print"/>
          <a:stretch>
            <a:fillRect/>
          </a:stretch>
        </p:blipFill>
        <p:spPr>
          <a:xfrm rot="2197937">
            <a:off x="546932" y="428581"/>
            <a:ext cx="2257425" cy="2479720"/>
          </a:xfrm>
          <a:prstGeom prst="rect">
            <a:avLst/>
          </a:prstGeom>
        </p:spPr>
      </p:pic>
      <p:pic>
        <p:nvPicPr>
          <p:cNvPr id="6" name="Picture 5" descr="imagesCAGOJ732.jpg"/>
          <p:cNvPicPr>
            <a:picLocks noChangeAspect="1"/>
          </p:cNvPicPr>
          <p:nvPr/>
        </p:nvPicPr>
        <p:blipFill>
          <a:blip r:embed="rId3" cstate="print"/>
          <a:stretch>
            <a:fillRect/>
          </a:stretch>
        </p:blipFill>
        <p:spPr>
          <a:xfrm rot="5400000">
            <a:off x="762000" y="3809999"/>
            <a:ext cx="2743201" cy="3352802"/>
          </a:xfrm>
          <a:prstGeom prst="rect">
            <a:avLst/>
          </a:prstGeom>
        </p:spPr>
      </p:pic>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172200"/>
          </a:xfrm>
        </p:spPr>
        <p:txBody>
          <a:bodyPr/>
          <a:lstStyle/>
          <a:p>
            <a:pPr algn="just" rtl="1">
              <a:buNone/>
            </a:pPr>
            <a:r>
              <a:rPr lang="ar-SA" sz="4800" dirty="0" smtClean="0">
                <a:latin typeface="Arabic Typesetting" pitchFamily="66" charset="-78"/>
                <a:cs typeface="Arabic Typesetting" pitchFamily="66" charset="-78"/>
              </a:rPr>
              <a:t>		عزيزي الطالب، بعد الانتهاء من حل اللغز نذكرك بقصة مدينة الصحة، والتي أدركتَ من خلالها مدى التزام الناس بتناول الغذاء السليم والصحي، والذي يعمل على بناء الجسم ويمده بالطاقة والحيوية والنشاط، ويحميه من الأمراض ويجعله صحيحًا قويًّا، فلنتذكّر معًا بعض أحداث القصّة: </a:t>
            </a:r>
            <a:endParaRPr lang="en-US" dirty="0"/>
          </a:p>
        </p:txBody>
      </p:sp>
      <p:pic>
        <p:nvPicPr>
          <p:cNvPr id="4" name="Picture 3" descr="untitled.bmp"/>
          <p:cNvPicPr>
            <a:picLocks noChangeAspect="1"/>
          </p:cNvPicPr>
          <p:nvPr/>
        </p:nvPicPr>
        <p:blipFill>
          <a:blip r:embed="rId2" cstate="print"/>
          <a:stretch>
            <a:fillRect/>
          </a:stretch>
        </p:blipFill>
        <p:spPr>
          <a:xfrm>
            <a:off x="304800" y="4267200"/>
            <a:ext cx="2209800" cy="2085762"/>
          </a:xfrm>
          <a:prstGeom prst="rect">
            <a:avLst/>
          </a:prstGeom>
        </p:spPr>
      </p:pic>
      <p:pic>
        <p:nvPicPr>
          <p:cNvPr id="5" name="Picture 4" descr="imagesCAIA0BMD.jpg"/>
          <p:cNvPicPr>
            <a:picLocks noChangeAspect="1"/>
          </p:cNvPicPr>
          <p:nvPr/>
        </p:nvPicPr>
        <p:blipFill>
          <a:blip r:embed="rId3" cstate="print"/>
          <a:srcRect b="7143"/>
          <a:stretch>
            <a:fillRect/>
          </a:stretch>
        </p:blipFill>
        <p:spPr>
          <a:xfrm>
            <a:off x="3276600" y="4343400"/>
            <a:ext cx="2819400" cy="1981200"/>
          </a:xfrm>
          <a:prstGeom prst="rect">
            <a:avLst/>
          </a:prstGeom>
        </p:spPr>
      </p:pic>
      <p:pic>
        <p:nvPicPr>
          <p:cNvPr id="6" name="Picture 5" descr="imagesCA3PN6KS.jpg"/>
          <p:cNvPicPr>
            <a:picLocks noChangeAspect="1"/>
          </p:cNvPicPr>
          <p:nvPr/>
        </p:nvPicPr>
        <p:blipFill>
          <a:blip r:embed="rId4" cstate="print"/>
          <a:srcRect b="3846"/>
          <a:stretch>
            <a:fillRect/>
          </a:stretch>
        </p:blipFill>
        <p:spPr>
          <a:xfrm>
            <a:off x="7086600" y="4495800"/>
            <a:ext cx="1828800" cy="1905000"/>
          </a:xfrm>
          <a:prstGeom prst="rect">
            <a:avLst/>
          </a:prstGeom>
        </p:spPr>
      </p:pic>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800AAAAA\IMG_1950.JPG"/>
          <p:cNvPicPr>
            <a:picLocks noChangeAspect="1" noChangeArrowheads="1"/>
          </p:cNvPicPr>
          <p:nvPr/>
        </p:nvPicPr>
        <p:blipFill>
          <a:blip r:embed="rId2" cstate="print"/>
          <a:srcRect l="51350" t="10938" b="23437"/>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62" name="Rounded Rectangle 25">
            <a:hlinkClick r:id="rId4"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sp>
        <p:nvSpPr>
          <p:cNvPr id="63"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4"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5"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6"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7"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8"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9"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1"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2"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3"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4"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5"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6" name="Rounded Rectangle 21">
            <a:hlinkClick r:id="rId6"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2" name="Rounded Rectangle 35">
            <a:hlinkClick r:id="rId7"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3"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4"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5"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6"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800AAAAA\IMG_1950.JPG"/>
          <p:cNvPicPr>
            <a:picLocks noChangeAspect="1" noChangeArrowheads="1"/>
          </p:cNvPicPr>
          <p:nvPr/>
        </p:nvPicPr>
        <p:blipFill>
          <a:blip r:embed="rId2" cstate="print"/>
          <a:srcRect l="3501" t="14062" r="48650" b="23438"/>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800AAAAA\IMG_1951.JPG"/>
          <p:cNvPicPr>
            <a:picLocks noGrp="1" noChangeAspect="1" noChangeArrowheads="1"/>
          </p:cNvPicPr>
          <p:nvPr>
            <p:ph idx="1"/>
          </p:nvPr>
        </p:nvPicPr>
        <p:blipFill>
          <a:blip r:embed="rId2" cstate="print"/>
          <a:srcRect l="51638" t="14815" r="3178" b="24691"/>
          <a:stretch>
            <a:fillRect/>
          </a:stretch>
        </p:blipFill>
        <p:spPr bwMode="auto">
          <a:xfrm>
            <a:off x="0" y="0"/>
            <a:ext cx="9525000" cy="6858000"/>
          </a:xfrm>
          <a:prstGeom prst="rect">
            <a:avLst/>
          </a:prstGeom>
          <a:noFill/>
        </p:spPr>
      </p:pic>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YWIF4Q.jpg"/>
          <p:cNvPicPr>
            <a:picLocks noGrp="1" noChangeAspect="1"/>
          </p:cNvPicPr>
          <p:nvPr>
            <p:ph idx="1"/>
          </p:nvPr>
        </p:nvPicPr>
        <p:blipFill>
          <a:blip r:embed="rId2" cstate="print"/>
          <a:stretch>
            <a:fillRect/>
          </a:stretch>
        </p:blipFill>
        <p:spPr>
          <a:xfrm>
            <a:off x="0" y="1"/>
            <a:ext cx="9144000" cy="6857999"/>
          </a:xfrm>
        </p:spPr>
      </p:pic>
      <p:sp>
        <p:nvSpPr>
          <p:cNvPr id="5" name="TextBox 4"/>
          <p:cNvSpPr txBox="1"/>
          <p:nvPr/>
        </p:nvSpPr>
        <p:spPr>
          <a:xfrm>
            <a:off x="1828800" y="1219200"/>
            <a:ext cx="6019800" cy="646331"/>
          </a:xfrm>
          <a:prstGeom prst="rect">
            <a:avLst/>
          </a:prstGeom>
          <a:noFill/>
        </p:spPr>
        <p:txBody>
          <a:bodyPr wrap="square" rtlCol="1">
            <a:spAutoFit/>
          </a:bodyPr>
          <a:lstStyle/>
          <a:p>
            <a:pPr algn="r"/>
            <a:endParaRPr lang="ar-SA" dirty="0" smtClean="0"/>
          </a:p>
          <a:p>
            <a:pPr algn="r"/>
            <a:endParaRPr lang="he-IL" dirty="0"/>
          </a:p>
        </p:txBody>
      </p:sp>
      <p:sp>
        <p:nvSpPr>
          <p:cNvPr id="6" name="TextBox 5"/>
          <p:cNvSpPr txBox="1"/>
          <p:nvPr/>
        </p:nvSpPr>
        <p:spPr>
          <a:xfrm>
            <a:off x="1828800" y="3048000"/>
            <a:ext cx="6019800" cy="646331"/>
          </a:xfrm>
          <a:prstGeom prst="rect">
            <a:avLst/>
          </a:prstGeom>
          <a:noFill/>
        </p:spPr>
        <p:txBody>
          <a:bodyPr wrap="square" rtlCol="1">
            <a:spAutoFit/>
          </a:bodyPr>
          <a:lstStyle/>
          <a:p>
            <a:pPr algn="r"/>
            <a:endParaRPr lang="ar-SA" dirty="0" smtClean="0"/>
          </a:p>
          <a:p>
            <a:pPr algn="r"/>
            <a:endParaRPr lang="he-IL" dirty="0"/>
          </a:p>
        </p:txBody>
      </p:sp>
      <p:sp>
        <p:nvSpPr>
          <p:cNvPr id="1025" name="Rectangle 1"/>
          <p:cNvSpPr>
            <a:spLocks noChangeArrowheads="1"/>
          </p:cNvSpPr>
          <p:nvPr/>
        </p:nvSpPr>
        <p:spPr bwMode="auto">
          <a:xfrm>
            <a:off x="0" y="1830825"/>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endParaRPr lang="ar-SA" dirty="0" smtClean="0"/>
          </a:p>
          <a:p>
            <a:pPr lvl="0" algn="ctr" rtl="1" eaLnBrk="0" fontAlgn="base" hangingPunct="0">
              <a:spcBef>
                <a:spcPct val="0"/>
              </a:spcBef>
              <a:spcAft>
                <a:spcPct val="0"/>
              </a:spcAft>
            </a:pPr>
            <a:endParaRPr lang="ar-SA" dirty="0" smtClean="0">
              <a:latin typeface="Traditional Arabic" pitchFamily="18" charset="-78"/>
              <a:ea typeface="Calibri" pitchFamily="34" charset="0"/>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SA" sz="1600" dirty="0" smtClean="0">
              <a:latin typeface="Traditional Arabic" pitchFamily="18" charset="-78"/>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SA" sz="1600" dirty="0" smtClean="0">
              <a:latin typeface="Traditional Arabic" pitchFamily="18" charset="-78"/>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SA" sz="1600" dirty="0" smtClean="0">
              <a:latin typeface="Traditional Arabic" pitchFamily="18" charset="-78"/>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A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imagesCA7O93US.jpg"/>
          <p:cNvPicPr>
            <a:picLocks noChangeAspect="1"/>
          </p:cNvPicPr>
          <p:nvPr/>
        </p:nvPicPr>
        <p:blipFill>
          <a:blip r:embed="rId3" cstate="print"/>
          <a:stretch>
            <a:fillRect/>
          </a:stretch>
        </p:blipFill>
        <p:spPr>
          <a:xfrm>
            <a:off x="6477000" y="2133600"/>
            <a:ext cx="2400300" cy="2257425"/>
          </a:xfrm>
          <a:prstGeom prst="rect">
            <a:avLst/>
          </a:prstGeom>
          <a:ln>
            <a:noFill/>
          </a:ln>
          <a:effectLst>
            <a:softEdge rad="63500"/>
          </a:effectLst>
        </p:spPr>
      </p:pic>
      <p:pic>
        <p:nvPicPr>
          <p:cNvPr id="10" name="Picture 9" descr="imagesCA24W77Y.jpg"/>
          <p:cNvPicPr>
            <a:picLocks noChangeAspect="1"/>
          </p:cNvPicPr>
          <p:nvPr/>
        </p:nvPicPr>
        <p:blipFill>
          <a:blip r:embed="rId4" cstate="print"/>
          <a:stretch>
            <a:fillRect/>
          </a:stretch>
        </p:blipFill>
        <p:spPr>
          <a:xfrm>
            <a:off x="0" y="1524000"/>
            <a:ext cx="2038350" cy="2286000"/>
          </a:xfrm>
          <a:prstGeom prst="rect">
            <a:avLst/>
          </a:prstGeom>
          <a:ln>
            <a:noFill/>
          </a:ln>
          <a:effectLst>
            <a:softEdge rad="112500"/>
          </a:effectLst>
        </p:spPr>
      </p:pic>
      <p:sp>
        <p:nvSpPr>
          <p:cNvPr id="12" name="مربع نص 11"/>
          <p:cNvSpPr txBox="1"/>
          <p:nvPr/>
        </p:nvSpPr>
        <p:spPr>
          <a:xfrm>
            <a:off x="2438400" y="914400"/>
            <a:ext cx="3581400" cy="2031325"/>
          </a:xfrm>
          <a:prstGeom prst="rect">
            <a:avLst/>
          </a:prstGeom>
          <a:noFill/>
        </p:spPr>
        <p:txBody>
          <a:bodyPr wrap="square" rtlCol="0">
            <a:spAutoFit/>
          </a:bodyPr>
          <a:lstStyle/>
          <a:p>
            <a:pPr algn="ctr">
              <a:lnSpc>
                <a:spcPct val="150000"/>
              </a:lnSpc>
            </a:pPr>
            <a:r>
              <a:rPr lang="ar-SA" sz="3600" b="1" dirty="0" smtClean="0">
                <a:latin typeface="Sakkal Majalla" pitchFamily="2" charset="-78"/>
                <a:cs typeface="Sakkal Majalla" pitchFamily="2" charset="-78"/>
              </a:rPr>
              <a:t>نأمل أنكم قد استمتعتم واستفدتم</a:t>
            </a:r>
            <a:endParaRPr lang="ar-SA" sz="3200" b="1" dirty="0" smtClean="0">
              <a:latin typeface="Sakkal Majalla" pitchFamily="2" charset="-78"/>
              <a:cs typeface="Sakkal Majalla" pitchFamily="2" charset="-78"/>
            </a:endParaRPr>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0" name="Rounded Rectangle 28">
            <a:hlinkClick r:id="rId4"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3"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4"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5"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6" name="Rounded Rectangle 35">
            <a:hlinkClick r:id="rId6"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7"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8"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9"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1"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2"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3"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4"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5"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6"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2"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3"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4" name="Rounded Rectangle 21">
            <a:hlinkClick r:id="rId7"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5"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6"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1" name="Rounded Rectangle 37">
            <a:hlinkClick r:id="rId4"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3"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4"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5"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6"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7"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8"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9"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1"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2"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3"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4"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5"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6" name="Rounded Rectangle 21">
            <a:hlinkClick r:id="rId6"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2"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3"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4" name="Rounded Rectangle 21">
            <a:hlinkClick r:id="rId7"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5"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6"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2" name="Picture 41" descr="imagesCAI1E340.jpg"/>
          <p:cNvPicPr>
            <a:picLocks noChangeAspect="1"/>
          </p:cNvPicPr>
          <p:nvPr/>
        </p:nvPicPr>
        <p:blipFill>
          <a:blip r:embed="rId8" cstate="print"/>
          <a:stretch>
            <a:fillRect/>
          </a:stretch>
        </p:blipFill>
        <p:spPr>
          <a:xfrm>
            <a:off x="1752600" y="152400"/>
            <a:ext cx="2047875" cy="223837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371600" y="228600"/>
            <a:ext cx="6172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لتربح اللعبة سر حسب التعليمات</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533400" y="914400"/>
            <a:ext cx="8077200" cy="4800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SA" sz="4000" b="1" dirty="0" smtClean="0">
              <a:solidFill>
                <a:schemeClr val="tx1"/>
              </a:solidFill>
              <a:latin typeface="Traditional Arabic" pitchFamily="18" charset="-78"/>
              <a:cs typeface="Traditional Arabic" pitchFamily="18" charset="-78"/>
            </a:endParaRPr>
          </a:p>
          <a:p>
            <a:pPr algn="just" rtl="1">
              <a:buFontTx/>
              <a:buChar char="-"/>
            </a:pPr>
            <a:r>
              <a:rPr lang="ar-SA" sz="3200" b="1" dirty="0" smtClean="0">
                <a:solidFill>
                  <a:schemeClr val="tx1"/>
                </a:solidFill>
                <a:latin typeface="Traditional Arabic" pitchFamily="18" charset="-78"/>
                <a:cs typeface="Traditional Arabic" pitchFamily="18" charset="-78"/>
              </a:rPr>
              <a:t>  في كُل مَرْحَلَةٍ تَنْتَظِرُكَ أُحْجِيَة (مَنْ أنا) يَجِبْ عَلَيْكَ قِراءَة الأُحْجِيَة ومَعْرِفَة عَمّن تَتَحَدَثْ.</a:t>
            </a:r>
          </a:p>
          <a:p>
            <a:pPr algn="just" rtl="1">
              <a:buFontTx/>
              <a:buChar char="-"/>
            </a:pPr>
            <a:r>
              <a:rPr lang="ar-SA" sz="3200" b="1" dirty="0" smtClean="0">
                <a:solidFill>
                  <a:schemeClr val="tx1"/>
                </a:solidFill>
                <a:latin typeface="Traditional Arabic" pitchFamily="18" charset="-78"/>
                <a:cs typeface="Traditional Arabic" pitchFamily="18" charset="-78"/>
              </a:rPr>
              <a:t> عَلَيْكَ اخْتِيارُ حُروفِ الإِجابَةِ والضَغْطُ عَلى الحُروفِ حَرْفًا تِلْوَ الآخرِ.</a:t>
            </a:r>
          </a:p>
          <a:p>
            <a:pPr algn="just" rtl="1">
              <a:buFontTx/>
              <a:buChar char="-"/>
            </a:pPr>
            <a:r>
              <a:rPr lang="ar-SA" sz="3200" b="1" dirty="0" smtClean="0">
                <a:solidFill>
                  <a:schemeClr val="tx1"/>
                </a:solidFill>
                <a:latin typeface="Traditional Arabic" pitchFamily="18" charset="-78"/>
                <a:cs typeface="Traditional Arabic" pitchFamily="18" charset="-78"/>
              </a:rPr>
              <a:t> لِتحديد الحَرْفِ الذي اخْتَرْتَهُ، حَرِّكِ الفَأرَةَ إلى الحَرْفِ وانْتَظِر حَتى تَتَحَوَلَ إِشارَةُ السَهْمِ        إلى إشارَة اليَدِ        .</a:t>
            </a:r>
          </a:p>
          <a:p>
            <a:pPr algn="r" rtl="1">
              <a:buFontTx/>
              <a:buChar char="-"/>
            </a:pPr>
            <a:endParaRPr lang="ar-SA" sz="3200" b="1" dirty="0" smtClean="0">
              <a:solidFill>
                <a:schemeClr val="tx1"/>
              </a:solidFill>
              <a:latin typeface="Traditional Arabic" pitchFamily="18" charset="-78"/>
              <a:cs typeface="Traditional Arabic" pitchFamily="18" charset="-78"/>
            </a:endParaRPr>
          </a:p>
          <a:p>
            <a:pPr algn="ctr" rtl="1">
              <a:buFontTx/>
              <a:buChar char="-"/>
            </a:pPr>
            <a:endParaRPr lang="en-US" sz="3200" b="1" dirty="0">
              <a:solidFill>
                <a:schemeClr val="tx1"/>
              </a:solidFill>
              <a:latin typeface="Traditional Arabic" pitchFamily="18" charset="-78"/>
              <a:cs typeface="Traditional Arabic" pitchFamily="18" charset="-78"/>
            </a:endParaRPr>
          </a:p>
        </p:txBody>
      </p:sp>
      <p:pic>
        <p:nvPicPr>
          <p:cNvPr id="4" name="صورة 3" descr="photo (8).JPG"/>
          <p:cNvPicPr>
            <a:picLocks noChangeAspect="1"/>
          </p:cNvPicPr>
          <p:nvPr/>
        </p:nvPicPr>
        <p:blipFill>
          <a:blip r:embed="rId2" cstate="print"/>
          <a:stretch>
            <a:fillRect/>
          </a:stretch>
        </p:blipFill>
        <p:spPr>
          <a:xfrm>
            <a:off x="4876800" y="4113238"/>
            <a:ext cx="533400" cy="534962"/>
          </a:xfrm>
          <a:prstGeom prst="rect">
            <a:avLst/>
          </a:prstGeom>
        </p:spPr>
      </p:pic>
      <p:pic>
        <p:nvPicPr>
          <p:cNvPr id="5" name="صورة 4" descr="photo (9).JPG"/>
          <p:cNvPicPr>
            <a:picLocks noChangeAspect="1"/>
          </p:cNvPicPr>
          <p:nvPr/>
        </p:nvPicPr>
        <p:blipFill>
          <a:blip r:embed="rId3" cstate="print"/>
          <a:stretch>
            <a:fillRect/>
          </a:stretch>
        </p:blipFill>
        <p:spPr>
          <a:xfrm>
            <a:off x="2590800" y="4114800"/>
            <a:ext cx="596256" cy="533400"/>
          </a:xfrm>
          <a:prstGeom prst="rect">
            <a:avLst/>
          </a:prstGeom>
        </p:spPr>
      </p:pic>
      <p:sp>
        <p:nvSpPr>
          <p:cNvPr id="6" name="سهم إلى اليمين 5"/>
          <p:cNvSpPr/>
          <p:nvPr/>
        </p:nvSpPr>
        <p:spPr>
          <a:xfrm rot="10800000">
            <a:off x="304800" y="61722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Picture 6" descr="לם'.jpg"/>
          <p:cNvPicPr>
            <a:picLocks noChangeAspect="1"/>
          </p:cNvPicPr>
          <p:nvPr/>
        </p:nvPicPr>
        <p:blipFill>
          <a:blip r:embed="rId4" cstate="print"/>
          <a:stretch>
            <a:fillRect/>
          </a:stretch>
        </p:blipFill>
        <p:spPr>
          <a:xfrm>
            <a:off x="2743200" y="4800600"/>
            <a:ext cx="3657600" cy="20574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2" name="Rounded Rectangle 25">
            <a:hlinkClick r:id="rId4"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sp>
        <p:nvSpPr>
          <p:cNvPr id="63"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4"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5"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6" name="Rounded Rectangle 35">
            <a:hlinkClick r:id="rId6"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7"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8"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9"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7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1"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2"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3"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4"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5"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6" name="Rounded Rectangle 21">
            <a:hlinkClick r:id="rId7"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7"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8"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9"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0"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1"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2"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3"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4"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5"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6"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60" name="Rounded Rectangle 28">
            <a:hlinkClick r:id="rId4"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1" name="Rounded Rectangle 37">
            <a:hlinkClick r:id="rId4"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2"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4"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8"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2"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6"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8"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9"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0"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2" name="Rounded Rectangle 21">
            <a:hlinkClick r:id="rId6"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3"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60" name="Rounded Rectangle 28">
            <a:hlinkClick r:id="rId4"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2" name="Rounded Rectangle 25">
            <a:hlinkClick r:id="rId4"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sp>
        <p:nvSpPr>
          <p:cNvPr id="5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1"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4" name="Rounded Rectangle 35">
            <a:hlinkClick r:id="rId5"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8"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2"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4"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6"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8"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9"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0" name="Rounded Rectangle 35">
            <a:hlinkClick r:id="rId6"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2"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3"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2" name="Picture 41" descr="imagesCA7P0VPX.jpg"/>
          <p:cNvPicPr>
            <a:picLocks noChangeAspect="1"/>
          </p:cNvPicPr>
          <p:nvPr/>
        </p:nvPicPr>
        <p:blipFill>
          <a:blip r:embed="rId7" cstate="print"/>
          <a:stretch>
            <a:fillRect/>
          </a:stretch>
        </p:blipFill>
        <p:spPr>
          <a:xfrm>
            <a:off x="2057400" y="228601"/>
            <a:ext cx="1924050" cy="213360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61" name="Rounded Rectangle 37">
            <a:hlinkClick r:id="rId4"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2" name="Rounded Rectangle 25">
            <a:hlinkClick r:id="rId4"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sp>
        <p:nvSpPr>
          <p:cNvPr id="5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0"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4"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7"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8"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9"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1"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2"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3"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4" name="Rounded Rectangle 21">
            <a:hlinkClick r:id="rId5"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5"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6"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7"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8"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9"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0" name="Rounded Rectangle 35">
            <a:hlinkClick r:id="rId6"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1"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2"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3"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4"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0" name="Rounded Rectangle 28">
            <a:hlinkClick r:id="rId4"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1" name="Rounded Rectangle 37">
            <a:hlinkClick r:id="rId4"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10"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111"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12"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13"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1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15"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16"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17"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1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119"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20"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21"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22"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123"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24"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25"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26"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27"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28"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29"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30"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31" name="Rounded Rectangle 21">
            <a:hlinkClick r:id="rId6"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32"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33"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0" name="Rounded Rectangle 28">
            <a:hlinkClick r:id="rId4"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2" name="Rounded Rectangle 25">
            <a:hlinkClick r:id="rId4"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sp>
        <p:nvSpPr>
          <p:cNvPr id="86"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7"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8"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89" name="Rounded Rectangle 35">
            <a:hlinkClick r:id="rId6"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90"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91"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2"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93"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94"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5"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6"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7"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98"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9"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00"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1"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02"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3"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4"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5"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6"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7"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8"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9"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1" name="Rounded Rectangle 37">
            <a:hlinkClick r:id="rId4"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2" name="Rounded Rectangle 25">
            <a:hlinkClick r:id="rId4"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sp>
        <p:nvSpPr>
          <p:cNvPr id="60"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6"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3"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4"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5"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2"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60" name="Rounded Rectangle 28">
            <a:hlinkClick r:id="rId4"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1" name="Rounded Rectangle 37">
            <a:hlinkClick r:id="rId4"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2" name="Rounded Rectangle 25">
            <a:hlinkClick r:id="rId4"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sp>
        <p:nvSpPr>
          <p:cNvPr id="59"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5"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3"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4"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5"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2"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3"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4"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0" name="Rounded Rectangle 28">
            <a:hlinkClick r:id="rId3"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1" name="Rounded Rectangle 37">
            <a:hlinkClick r:id="rId3"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2" name="Rounded Rectangle 25">
            <a:hlinkClick r:id="rId3"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sp>
        <p:nvSpPr>
          <p:cNvPr id="63" name="مستطيل 62">
            <a:hlinkClick r:id="rId5"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45"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46"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47"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48"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8"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89"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90"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91"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92"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93"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94"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5"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96"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7"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98"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99"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00"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01"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02"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03"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4"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05"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06"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7"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08"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9"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10"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11"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12"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يَتَجَمَعُ الطَعامُ في عُضْوٍ يُسَمى ..</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16"/>
          <p:cNvCxnSpPr/>
          <p:nvPr/>
        </p:nvCxnSpPr>
        <p:spPr>
          <a:xfrm>
            <a:off x="304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3622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59" name="Rounded Rectangle 43">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60" name="Rounded Rectangle 28">
            <a:hlinkClick r:id="rId4"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61" name="Rounded Rectangle 37">
            <a:hlinkClick r:id="rId4" action="ppaction://hlinksldjump"/>
          </p:cNvPr>
          <p:cNvSpPr/>
          <p:nvPr/>
        </p:nvSpPr>
        <p:spPr>
          <a:xfrm>
            <a:off x="990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2" name="Rounded Rectangle 25">
            <a:hlinkClick r:id="rId4" action="ppaction://hlinksldjump"/>
          </p:cNvPr>
          <p:cNvSpPr/>
          <p:nvPr/>
        </p:nvSpPr>
        <p:spPr>
          <a:xfrm>
            <a:off x="228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ـة</a:t>
            </a:r>
            <a:endParaRPr lang="en-US" sz="3600" b="1" dirty="0">
              <a:solidFill>
                <a:schemeClr val="tx1"/>
              </a:solidFill>
            </a:endParaRPr>
          </a:p>
        </p:txBody>
      </p:sp>
      <p:pic>
        <p:nvPicPr>
          <p:cNvPr id="64" name="صورة 63" descr="1309531168223.gif"/>
          <p:cNvPicPr>
            <a:picLocks noChangeAspect="1"/>
          </p:cNvPicPr>
          <p:nvPr/>
        </p:nvPicPr>
        <p:blipFill>
          <a:blip r:embed="rId6" cstate="print"/>
          <a:stretch>
            <a:fillRect/>
          </a:stretch>
        </p:blipFill>
        <p:spPr>
          <a:xfrm>
            <a:off x="533400" y="533400"/>
            <a:ext cx="2857500" cy="1219200"/>
          </a:xfrm>
          <a:prstGeom prst="rect">
            <a:avLst/>
          </a:prstGeom>
        </p:spPr>
      </p:pic>
      <p:sp>
        <p:nvSpPr>
          <p:cNvPr id="65" name="مستطيل 64">
            <a:hlinkClick r:id="rId7" action="ppaction://hlinksldjump"/>
          </p:cNvPr>
          <p:cNvSpPr/>
          <p:nvPr/>
        </p:nvSpPr>
        <p:spPr>
          <a:xfrm>
            <a:off x="304800" y="236220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66"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67"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8"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69"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70"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71"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72"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3"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74"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75"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76"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77"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78"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9"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0"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81"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2"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3"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84"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5"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6"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87"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88"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9"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9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6" name="Picture 45" descr="imagesCAD5GW71.jpg"/>
          <p:cNvPicPr>
            <a:picLocks noChangeAspect="1"/>
          </p:cNvPicPr>
          <p:nvPr/>
        </p:nvPicPr>
        <p:blipFill>
          <a:blip r:embed="rId8" cstate="print"/>
          <a:stretch>
            <a:fillRect/>
          </a:stretch>
        </p:blipFill>
        <p:spPr>
          <a:xfrm>
            <a:off x="914400" y="3124200"/>
            <a:ext cx="2590800" cy="16764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800" decel="100000"/>
                                        <p:tgtEl>
                                          <p:spTgt spid="65"/>
                                        </p:tgtEl>
                                      </p:cBhvr>
                                    </p:animEffect>
                                    <p:anim calcmode="lin" valueType="num">
                                      <p:cBhvr>
                                        <p:cTn id="13" dur="800" decel="100000" fill="hold"/>
                                        <p:tgtEl>
                                          <p:spTgt spid="65"/>
                                        </p:tgtEl>
                                        <p:attrNameLst>
                                          <p:attrName>style.rotation</p:attrName>
                                        </p:attrNameLst>
                                      </p:cBhvr>
                                      <p:tavLst>
                                        <p:tav tm="0">
                                          <p:val>
                                            <p:fltVal val="-90"/>
                                          </p:val>
                                        </p:tav>
                                        <p:tav tm="100000">
                                          <p:val>
                                            <p:fltVal val="0"/>
                                          </p:val>
                                        </p:tav>
                                      </p:tavLst>
                                    </p:anim>
                                    <p:anim calcmode="lin" valueType="num">
                                      <p:cBhvr>
                                        <p:cTn id="14" dur="800" decel="100000" fill="hold"/>
                                        <p:tgtEl>
                                          <p:spTgt spid="65"/>
                                        </p:tgtEl>
                                        <p:attrNameLst>
                                          <p:attrName>ppt_x</p:attrName>
                                        </p:attrNameLst>
                                      </p:cBhvr>
                                      <p:tavLst>
                                        <p:tav tm="0">
                                          <p:val>
                                            <p:strVal val="#ppt_x+0.4"/>
                                          </p:val>
                                        </p:tav>
                                        <p:tav tm="100000">
                                          <p:val>
                                            <p:strVal val="#ppt_x-0.05"/>
                                          </p:val>
                                        </p:tav>
                                      </p:tavLst>
                                    </p:anim>
                                    <p:anim calcmode="lin" valueType="num">
                                      <p:cBhvr>
                                        <p:cTn id="15" dur="800" decel="100000" fill="hold"/>
                                        <p:tgtEl>
                                          <p:spTgt spid="6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609600" y="609600"/>
            <a:ext cx="8077200" cy="5867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FontTx/>
              <a:buChar char="-"/>
            </a:pPr>
            <a:r>
              <a:rPr lang="ar-SA" sz="3200" b="1" dirty="0" smtClean="0">
                <a:solidFill>
                  <a:schemeClr val="tx1"/>
                </a:solidFill>
                <a:latin typeface="Traditional Arabic" pitchFamily="18" charset="-78"/>
                <a:cs typeface="Traditional Arabic" pitchFamily="18" charset="-78"/>
              </a:rPr>
              <a:t>إِنْ أَخْطَأْتَ فَسَتَظْهَرُ لَكَ (إِجابَة خاطِئَة) فَلا تَيْأَس وَحاوِلْ مَرَةً أُخْرى.</a:t>
            </a:r>
          </a:p>
          <a:p>
            <a:pPr algn="just" rtl="1">
              <a:buFontTx/>
              <a:buChar char="-"/>
            </a:pPr>
            <a:r>
              <a:rPr lang="ar-SA" sz="3200" b="1" dirty="0" smtClean="0">
                <a:solidFill>
                  <a:schemeClr val="tx1"/>
                </a:solidFill>
                <a:latin typeface="Traditional Arabic" pitchFamily="18" charset="-78"/>
                <a:cs typeface="Traditional Arabic" pitchFamily="18" charset="-78"/>
              </a:rPr>
              <a:t> عِنْدَما تَنْتَهي مِن الإِجابَةِ، اضْغَطْ على كَلِمَة (اِنْتَهَيْت).</a:t>
            </a:r>
          </a:p>
          <a:p>
            <a:pPr algn="just" rtl="1">
              <a:buFontTx/>
              <a:buChar char="-"/>
            </a:pPr>
            <a:r>
              <a:rPr lang="ar-SA" sz="3200" b="1" dirty="0" smtClean="0">
                <a:solidFill>
                  <a:schemeClr val="tx1"/>
                </a:solidFill>
                <a:latin typeface="Traditional Arabic" pitchFamily="18" charset="-78"/>
                <a:cs typeface="Traditional Arabic" pitchFamily="18" charset="-78"/>
              </a:rPr>
              <a:t>وَاِنْ نَجَحْتَ فَسَتَنْتَقِل لِلمَرْحَلَةِ التي تَليها.</a:t>
            </a:r>
          </a:p>
          <a:p>
            <a:pPr algn="r" rtl="1"/>
            <a:endParaRPr lang="ar-SA" sz="3200" b="1" dirty="0" smtClean="0">
              <a:solidFill>
                <a:schemeClr val="tx1"/>
              </a:solidFill>
              <a:latin typeface="Traditional Arabic" pitchFamily="18" charset="-78"/>
              <a:cs typeface="Traditional Arabic" pitchFamily="18" charset="-78"/>
            </a:endParaRPr>
          </a:p>
          <a:p>
            <a:pPr algn="r" rtl="1"/>
            <a:endParaRPr lang="ar-SA" sz="3200" b="1" dirty="0" smtClean="0">
              <a:solidFill>
                <a:schemeClr val="tx1"/>
              </a:solidFill>
              <a:latin typeface="Traditional Arabic" pitchFamily="18" charset="-78"/>
              <a:cs typeface="Traditional Arabic" pitchFamily="18" charset="-78"/>
            </a:endParaRPr>
          </a:p>
          <a:p>
            <a:pPr algn="ctr" rtl="1">
              <a:buFontTx/>
              <a:buChar char="-"/>
            </a:pPr>
            <a:endParaRPr lang="en-US" sz="3200" b="1" dirty="0">
              <a:solidFill>
                <a:schemeClr val="tx1"/>
              </a:solidFill>
              <a:latin typeface="Traditional Arabic" pitchFamily="18" charset="-78"/>
              <a:cs typeface="Traditional Arabic" pitchFamily="18" charset="-78"/>
            </a:endParaRPr>
          </a:p>
        </p:txBody>
      </p:sp>
      <p:pic>
        <p:nvPicPr>
          <p:cNvPr id="3" name="Picture 2" descr="imagesCAW9WTSC.jpg"/>
          <p:cNvPicPr>
            <a:picLocks noChangeAspect="1"/>
          </p:cNvPicPr>
          <p:nvPr/>
        </p:nvPicPr>
        <p:blipFill>
          <a:blip r:embed="rId2" cstate="print"/>
          <a:stretch>
            <a:fillRect/>
          </a:stretch>
        </p:blipFill>
        <p:spPr>
          <a:xfrm>
            <a:off x="1981200" y="4191000"/>
            <a:ext cx="4114800" cy="2286000"/>
          </a:xfrm>
          <a:prstGeom prst="rect">
            <a:avLst/>
          </a:prstGeom>
        </p:spPr>
      </p:pic>
      <p:pic>
        <p:nvPicPr>
          <p:cNvPr id="4" name="Picture 3" descr="imagesCAQ40BPK.jpg"/>
          <p:cNvPicPr>
            <a:picLocks noChangeAspect="1"/>
          </p:cNvPicPr>
          <p:nvPr/>
        </p:nvPicPr>
        <p:blipFill>
          <a:blip r:embed="rId3" cstate="print"/>
          <a:stretch>
            <a:fillRect/>
          </a:stretch>
        </p:blipFill>
        <p:spPr>
          <a:xfrm>
            <a:off x="0" y="0"/>
            <a:ext cx="3048000" cy="182880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الأولى</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الثالثة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40" name="Rounded Rectangle 20">
            <a:hlinkClick r:id="rId5"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1"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2"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3"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4"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5" name="Rounded Rectangle 21">
            <a:hlinkClick r:id="rId6"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6" name="Rounded Rectangle 34">
            <a:hlinkClick r:id="rId7"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47"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48"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50"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4"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5"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6"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7"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8"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9"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0"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1"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2"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3"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4"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5"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6"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7"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39" name="Picture 38" descr="imagesCAB2L3AZ.jpg"/>
          <p:cNvPicPr>
            <a:picLocks noChangeAspect="1"/>
          </p:cNvPicPr>
          <p:nvPr/>
        </p:nvPicPr>
        <p:blipFill>
          <a:blip r:embed="rId8" cstate="print"/>
          <a:stretch>
            <a:fillRect/>
          </a:stretch>
        </p:blipFill>
        <p:spPr>
          <a:xfrm>
            <a:off x="1524000" y="228600"/>
            <a:ext cx="2828925" cy="2057400"/>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39" name="Rounded Rectangle 20">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7" name="Rounded Rectangle 21">
            <a:hlinkClick r:id="rId6"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8" name="Rounded Rectangle 34">
            <a:hlinkClick r:id="rId7"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3"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4"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5"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6"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7"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8"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9"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0"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3"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4"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8"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40" name="Rounded Rectangle 34">
            <a:hlinkClick r:id="rId5"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98" name="Rounded Rectangle 20">
            <a:hlinkClick r:id="rId6"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99"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00"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01"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02"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03" name="Rounded Rectangle 21">
            <a:hlinkClick r:id="rId7"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04"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05"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06"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107"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08"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09"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10"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111"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12"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13"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14"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15"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16"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17"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18"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19"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20"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21"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41" name="Rounded Rectangle 21">
            <a:hlinkClick r:id="rId5"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0" name="Rounded Rectangle 20">
            <a:hlinkClick r:id="rId6"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2"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4"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5"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6"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7" name="Rounded Rectangle 34">
            <a:hlinkClick r:id="rId7"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48"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53"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4"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5"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6"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7"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8"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89"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0"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1"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2"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3"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4"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5"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6"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7"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371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هل أنت مستعد لتبدأ اللعبة؟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3886200" y="34290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3</a:t>
            </a:r>
            <a:endParaRPr lang="en-US" sz="4800" b="1" dirty="0">
              <a:solidFill>
                <a:schemeClr val="tx1"/>
              </a:solidFill>
              <a:latin typeface="Traditional Arabic" pitchFamily="18" charset="-78"/>
              <a:cs typeface="Traditional Arabic" pitchFamily="18" charset="-78"/>
            </a:endParaRPr>
          </a:p>
        </p:txBody>
      </p:sp>
      <p:sp>
        <p:nvSpPr>
          <p:cNvPr id="4" name="Rounded Rectangle 48"/>
          <p:cNvSpPr/>
          <p:nvPr/>
        </p:nvSpPr>
        <p:spPr>
          <a:xfrm>
            <a:off x="4038600" y="3581400"/>
            <a:ext cx="10668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2</a:t>
            </a:r>
            <a:endParaRPr lang="en-US" sz="4800" b="1" dirty="0">
              <a:solidFill>
                <a:schemeClr val="tx1"/>
              </a:solidFill>
              <a:latin typeface="Traditional Arabic" pitchFamily="18" charset="-78"/>
              <a:cs typeface="Traditional Arabic" pitchFamily="18" charset="-78"/>
            </a:endParaRPr>
          </a:p>
        </p:txBody>
      </p:sp>
      <p:sp>
        <p:nvSpPr>
          <p:cNvPr id="5" name="Rounded Rectangle 48"/>
          <p:cNvSpPr/>
          <p:nvPr/>
        </p:nvSpPr>
        <p:spPr>
          <a:xfrm>
            <a:off x="4191000" y="3733800"/>
            <a:ext cx="10668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1</a:t>
            </a:r>
            <a:endParaRPr lang="en-US" sz="4800" b="1" dirty="0">
              <a:solidFill>
                <a:schemeClr val="tx1"/>
              </a:solidFill>
              <a:latin typeface="Traditional Arabic" pitchFamily="18" charset="-78"/>
              <a:cs typeface="Traditional Arabic" pitchFamily="18" charset="-78"/>
            </a:endParaRPr>
          </a:p>
        </p:txBody>
      </p:sp>
      <p:sp>
        <p:nvSpPr>
          <p:cNvPr id="6" name="Rounded Rectangle 48"/>
          <p:cNvSpPr/>
          <p:nvPr/>
        </p:nvSpPr>
        <p:spPr>
          <a:xfrm>
            <a:off x="2362200" y="3276600"/>
            <a:ext cx="4114800" cy="167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8800" b="1" dirty="0" err="1" smtClean="0">
                <a:solidFill>
                  <a:schemeClr val="tx1"/>
                </a:solidFill>
                <a:latin typeface="Traditional Arabic" pitchFamily="18" charset="-78"/>
                <a:cs typeface="Traditional Arabic" pitchFamily="18" charset="-78"/>
              </a:rPr>
              <a:t>إنطلق</a:t>
            </a:r>
            <a:endParaRPr lang="en-US" sz="8800" b="1" dirty="0">
              <a:solidFill>
                <a:schemeClr val="tx1"/>
              </a:solidFill>
              <a:latin typeface="Traditional Arabic" pitchFamily="18" charset="-78"/>
              <a:cs typeface="Traditional Arabic" pitchFamily="18" charset="-78"/>
            </a:endParaRPr>
          </a:p>
        </p:txBody>
      </p:sp>
      <p:pic>
        <p:nvPicPr>
          <p:cNvPr id="7" name="Picture 6" descr="imagesCAVCDAWY.jpg"/>
          <p:cNvPicPr>
            <a:picLocks noChangeAspect="1"/>
          </p:cNvPicPr>
          <p:nvPr/>
        </p:nvPicPr>
        <p:blipFill>
          <a:blip r:embed="rId3" cstate="print"/>
          <a:stretch>
            <a:fillRect/>
          </a:stretch>
        </p:blipFill>
        <p:spPr>
          <a:xfrm>
            <a:off x="0" y="5029200"/>
            <a:ext cx="3962400" cy="1828800"/>
          </a:xfrm>
          <a:prstGeom prst="rect">
            <a:avLst/>
          </a:prstGeom>
        </p:spPr>
      </p:pic>
    </p:spTree>
  </p:cSld>
  <p:clrMapOvr>
    <a:masterClrMapping/>
  </p:clrMapOvr>
  <p:transition>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3000"/>
                            </p:stCondLst>
                            <p:childTnLst>
                              <p:par>
                                <p:cTn id="24" presetID="5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39" name="Rounded Rectangle 20">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0" name="Rounded Rectangle 34">
            <a:hlinkClick r:id="rId5"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41"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2"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3"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4"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8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7" name="Rounded Rectangle 21">
            <a:hlinkClick r:id="rId6"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9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9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9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0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03"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04"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5"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40" name="Rounded Rectangle 34">
            <a:hlinkClick r:id="rId5"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41" name="Rounded Rectangle 21">
            <a:hlinkClick r:id="rId5"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2" name="Rounded Rectangle 20">
            <a:hlinkClick r:id="rId6"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3"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4"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5"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6"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7"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8"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9"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0"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3"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4"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8"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39" name="Rounded Rectangle 20">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1" name="Rounded Rectangle 21">
            <a:hlinkClick r:id="rId5"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4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4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4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4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4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48" name="Rounded Rectangle 34">
            <a:hlinkClick r:id="rId6"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50"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53"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84"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85"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86"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87"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88"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89"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90"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91"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2"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3"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94"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5"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6"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7"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8"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cxnSp>
        <p:nvCxnSpPr>
          <p:cNvPr id="45"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48"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88"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9"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90"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91" name="Rounded Rectangle 20">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92" name="Rounded Rectangle 21">
            <a:hlinkClick r:id="rId5"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3" name="Rounded Rectangle 34">
            <a:hlinkClick r:id="rId6"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04"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05"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06"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07"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08"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09"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10"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11"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12"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13"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14"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15"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16"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17"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18"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19"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20"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21"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22"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23"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24"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25"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26"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27"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28"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29"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30"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31"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32"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أنا نَوْعٌ مِنْ انْواعِ الخُضار وَيَقولونَ أنَني أُقَوي النَظَرَ.</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cxnSp>
        <p:nvCxnSpPr>
          <p:cNvPr id="75"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76"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77"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78"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79"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80"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81"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2" name="Rounded Rectangle 20">
            <a:hlinkClick r:id="rId6"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83" name="Rounded Rectangle 21">
            <a:hlinkClick r:id="rId6"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84" name="Rounded Rectangle 34">
            <a:hlinkClick r:id="rId7"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85" name="مستطيل 84">
            <a:hlinkClick r:id="rId8" action="ppaction://hlinksldjump"/>
          </p:cNvPr>
          <p:cNvSpPr/>
          <p:nvPr/>
        </p:nvSpPr>
        <p:spPr>
          <a:xfrm>
            <a:off x="609600" y="236220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51"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2"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3"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54"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55"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56"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57"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58"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59"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60"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1"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2"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63"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5"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6"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7"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8"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9"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70"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1"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2"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3"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4"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6"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87"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8"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9"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90"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91"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4" name="Picture 43" descr="imagesCAUIRXA2.jpg"/>
          <p:cNvPicPr>
            <a:picLocks noChangeAspect="1"/>
          </p:cNvPicPr>
          <p:nvPr/>
        </p:nvPicPr>
        <p:blipFill>
          <a:blip r:embed="rId9" cstate="print"/>
          <a:stretch>
            <a:fillRect/>
          </a:stretch>
        </p:blipFill>
        <p:spPr>
          <a:xfrm>
            <a:off x="3352800" y="304800"/>
            <a:ext cx="2209800" cy="21336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800" decel="100000"/>
                                        <p:tgtEl>
                                          <p:spTgt spid="85"/>
                                        </p:tgtEl>
                                      </p:cBhvr>
                                    </p:animEffect>
                                    <p:anim calcmode="lin" valueType="num">
                                      <p:cBhvr>
                                        <p:cTn id="13" dur="800" decel="100000" fill="hold"/>
                                        <p:tgtEl>
                                          <p:spTgt spid="85"/>
                                        </p:tgtEl>
                                        <p:attrNameLst>
                                          <p:attrName>style.rotation</p:attrName>
                                        </p:attrNameLst>
                                      </p:cBhvr>
                                      <p:tavLst>
                                        <p:tav tm="0">
                                          <p:val>
                                            <p:fltVal val="-90"/>
                                          </p:val>
                                        </p:tav>
                                        <p:tav tm="100000">
                                          <p:val>
                                            <p:fltVal val="0"/>
                                          </p:val>
                                        </p:tav>
                                      </p:tavLst>
                                    </p:anim>
                                    <p:anim calcmode="lin" valueType="num">
                                      <p:cBhvr>
                                        <p:cTn id="14" dur="800" decel="100000" fill="hold"/>
                                        <p:tgtEl>
                                          <p:spTgt spid="85"/>
                                        </p:tgtEl>
                                        <p:attrNameLst>
                                          <p:attrName>ppt_x</p:attrName>
                                        </p:attrNameLst>
                                      </p:cBhvr>
                                      <p:tavLst>
                                        <p:tav tm="0">
                                          <p:val>
                                            <p:strVal val="#ppt_x+0.4"/>
                                          </p:val>
                                        </p:tav>
                                        <p:tav tm="100000">
                                          <p:val>
                                            <p:strVal val="#ppt_x-0.05"/>
                                          </p:val>
                                        </p:tav>
                                      </p:tavLst>
                                    </p:anim>
                                    <p:anim calcmode="lin" valueType="num">
                                      <p:cBhvr>
                                        <p:cTn id="15" dur="800" decel="100000" fill="hold"/>
                                        <p:tgtEl>
                                          <p:spTgt spid="8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23" name="Rounded Rectangle 22">
            <a:hlinkClick r:id="rId3"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24" name="Rounded Rectangle 23">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25" name="Rounded Rectangle 24">
            <a:hlinkClick r:id="rId3"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26" name="Rounded Rectangle 25">
            <a:hlinkClick r:id="rId3"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27" name="Rounded Rectangle 26">
            <a:hlinkClick r:id="rId3"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28" name="Rounded Rectangle 27">
            <a:hlinkClick r:id="rId3"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29" name="Rounded Rectangle 28">
            <a:hlinkClick r:id="rId3"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30" name="Rounded Rectangle 29">
            <a:hlinkClick r:id="rId3"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31" name="Rounded Rectangle 30">
            <a:hlinkClick r:id="rId3"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32" name="Rounded Rectangle 31">
            <a:hlinkClick r:id="rId3"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33" name="Rounded Rectangle 32">
            <a:hlinkClick r:id="rId3"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34" name="Rounded Rectangle 33">
            <a:hlinkClick r:id="rId3"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35" name="Rounded Rectangle 34">
            <a:hlinkClick r:id="rId3"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3"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37" name="Rounded Rectangle 36">
            <a:hlinkClick r:id="rId3"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38" name="Rounded Rectangle 37">
            <a:hlinkClick r:id="rId3"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39" name="Rounded Rectangle 38">
            <a:hlinkClick r:id="rId3"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40" name="Rounded Rectangle 39">
            <a:hlinkClick r:id="rId3"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41" name="Rounded Rectangle 40">
            <a:hlinkClick r:id="rId3"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42" name="Rounded Rectangle 41">
            <a:hlinkClick r:id="rId3"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43" name="Rounded Rectangle 42">
            <a:hlinkClick r:id="rId3"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44" name="Rounded Rectangle 43">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45" name="Rounded Rectangle 44">
            <a:hlinkClick r:id="rId3"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46" name="Rounded Rectangle 45">
            <a:hlinkClick r:id="rId3"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47" name="Rounded Rectangle 46">
            <a:hlinkClick r:id="rId3"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48" name="Rounded Rectangle 47">
            <a:hlinkClick r:id="rId3"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solidFill>
                  <a:schemeClr val="tx1"/>
                </a:solidFill>
                <a:latin typeface="Traditional Arabic" pitchFamily="18" charset="-78"/>
                <a:cs typeface="Traditional Arabic" pitchFamily="18" charset="-78"/>
              </a:rPr>
              <a:t>اُخرى</a:t>
            </a:r>
            <a:r>
              <a:rPr lang="ar-SA" sz="2800" b="1" dirty="0" smtClean="0">
                <a:solidFill>
                  <a:schemeClr val="tx1"/>
                </a:solidFill>
                <a:latin typeface="Traditional Arabic" pitchFamily="18" charset="-78"/>
                <a:cs typeface="Traditional Arabic" pitchFamily="18" charset="-78"/>
              </a:rPr>
              <a:t> يجب عليك معرفتها، وَلِكَي نُسَهِلَ الأمْر عَلَيْك فَجِسْم الإنْسانِ يَحْوي  هذه المادةَ بِنِسْبَة 70%.</a:t>
            </a:r>
            <a:endParaRPr lang="en-US" sz="2800" b="1" dirty="0">
              <a:solidFill>
                <a:schemeClr val="tx1"/>
              </a:solidFill>
              <a:latin typeface="Traditional Arabic" pitchFamily="18" charset="-78"/>
              <a:cs typeface="Traditional Arabic" pitchFamily="18" charset="-78"/>
            </a:endParaRPr>
          </a:p>
        </p:txBody>
      </p:sp>
      <p:sp>
        <p:nvSpPr>
          <p:cNvPr id="50" name="Rounded Rectangle 20">
            <a:hlinkClick r:id="rId5"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pic>
        <p:nvPicPr>
          <p:cNvPr id="53" name="Picture 52" descr="imagesCA3MN82L.jpg"/>
          <p:cNvPicPr>
            <a:picLocks noChangeAspect="1"/>
          </p:cNvPicPr>
          <p:nvPr/>
        </p:nvPicPr>
        <p:blipFill>
          <a:blip r:embed="rId6" cstate="print"/>
          <a:stretch>
            <a:fillRect/>
          </a:stretch>
        </p:blipFill>
        <p:spPr>
          <a:xfrm>
            <a:off x="1524000" y="228600"/>
            <a:ext cx="3505200" cy="2143125"/>
          </a:xfrm>
          <a:prstGeom prst="rect">
            <a:avLst/>
          </a:prstGeo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8"/>
          <p:cNvSpPr/>
          <p:nvPr/>
        </p:nvSpPr>
        <p:spPr>
          <a:xfrm>
            <a:off x="1600200" y="1219200"/>
            <a:ext cx="57150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المرحلة الرابعة</a:t>
            </a:r>
            <a:endParaRPr lang="en-US" sz="4800" b="1" dirty="0">
              <a:solidFill>
                <a:schemeClr val="tx1"/>
              </a:solidFill>
              <a:latin typeface="Traditional Arabic" pitchFamily="18" charset="-78"/>
              <a:cs typeface="Traditional Arabic" pitchFamily="18" charset="-78"/>
            </a:endParaRPr>
          </a:p>
        </p:txBody>
      </p:sp>
      <p:sp>
        <p:nvSpPr>
          <p:cNvPr id="3" name="Rounded Rectangle 48"/>
          <p:cNvSpPr/>
          <p:nvPr/>
        </p:nvSpPr>
        <p:spPr>
          <a:xfrm>
            <a:off x="2667000" y="4267200"/>
            <a:ext cx="3657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tx1"/>
                </a:solidFill>
                <a:latin typeface="Traditional Arabic" pitchFamily="18" charset="-78"/>
                <a:cs typeface="Traditional Arabic" pitchFamily="18" charset="-78"/>
              </a:rPr>
              <a:t>بالتوفيق </a:t>
            </a:r>
            <a:endParaRPr lang="en-US" sz="4800" b="1" dirty="0">
              <a:solidFill>
                <a:schemeClr val="tx1"/>
              </a:solidFill>
              <a:latin typeface="Traditional Arabic" pitchFamily="18" charset="-78"/>
              <a:cs typeface="Traditional Arabic" pitchFamily="18" charset="-78"/>
            </a:endParaRPr>
          </a:p>
        </p:txBody>
      </p:sp>
      <p:pic>
        <p:nvPicPr>
          <p:cNvPr id="4" name="صورة 3" descr="smiley face_full.jpeg"/>
          <p:cNvPicPr>
            <a:picLocks noChangeAspect="1"/>
          </p:cNvPicPr>
          <p:nvPr/>
        </p:nvPicPr>
        <p:blipFill>
          <a:blip r:embed="rId2" cstate="print"/>
          <a:stretch>
            <a:fillRect/>
          </a:stretch>
        </p:blipFill>
        <p:spPr>
          <a:xfrm>
            <a:off x="1752600" y="3810000"/>
            <a:ext cx="1371600" cy="1371600"/>
          </a:xfrm>
          <a:prstGeom prst="rect">
            <a:avLst/>
          </a:prstGeom>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59"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0"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1"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2"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3"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4"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5"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66"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67"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68"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69" name="Rounded Rectangle 35">
            <a:hlinkClick r:id="rId7"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0"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1"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2"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3"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4"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5"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76"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77"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78"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79"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0"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81" name="Rounded Rectangle 35">
            <a:hlinkClick r:id="rId8"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0" name="Picture 39" descr="imagesCADCTPEV.jpg"/>
          <p:cNvPicPr>
            <a:picLocks noChangeAspect="1"/>
          </p:cNvPicPr>
          <p:nvPr/>
        </p:nvPicPr>
        <p:blipFill>
          <a:blip r:embed="rId9" cstate="print"/>
          <a:stretch>
            <a:fillRect/>
          </a:stretch>
        </p:blipFill>
        <p:spPr>
          <a:xfrm>
            <a:off x="1447800" y="228600"/>
            <a:ext cx="3048000" cy="2009775"/>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smtClean="0">
              <a:solidFill>
                <a:schemeClr val="tx1"/>
              </a:solidFill>
              <a:latin typeface="Traditional Arabic" pitchFamily="18" charset="-78"/>
              <a:cs typeface="Traditional Arabic" pitchFamily="18" charset="-78"/>
            </a:endParaRPr>
          </a:p>
          <a:p>
            <a:pPr algn="ctr" rtl="1"/>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1">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7"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8"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smtClean="0">
              <a:solidFill>
                <a:schemeClr val="tx1"/>
              </a:solidFill>
              <a:latin typeface="Traditional Arabic" pitchFamily="18" charset="-78"/>
              <a:cs typeface="Traditional Arabic" pitchFamily="18" charset="-78"/>
            </a:endParaRPr>
          </a:p>
          <a:p>
            <a:pPr algn="ctr" rtl="1"/>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9" name="Rounded Rectangle 35">
            <a:hlinkClick r:id="rId6"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7"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8"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smtClean="0">
              <a:solidFill>
                <a:schemeClr val="tx1"/>
              </a:solidFill>
              <a:latin typeface="Traditional Arabic" pitchFamily="18" charset="-78"/>
              <a:cs typeface="Traditional Arabic" pitchFamily="18" charset="-78"/>
            </a:endParaRPr>
          </a:p>
          <a:p>
            <a:pPr algn="ctr" rtl="1"/>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0" name="Rounded Rectangle 35">
            <a:hlinkClick r:id="rId6"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7"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1" name="Rounded Rectangle 34">
            <a:hlinkClick r:id="rId6"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7"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8"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1">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9" name="Rounded Rectangle 35">
            <a:hlinkClick r:id="rId5"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7"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1">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0" name="Rounded Rectangle 35">
            <a:hlinkClick r:id="rId5"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7"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48"/>
          <p:cNvSpPr/>
          <p:nvPr/>
        </p:nvSpPr>
        <p:spPr>
          <a:xfrm>
            <a:off x="0" y="3810000"/>
            <a:ext cx="5334000" cy="266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b="1" dirty="0">
              <a:solidFill>
                <a:schemeClr val="tx1"/>
              </a:solidFill>
              <a:latin typeface="Traditional Arabic" pitchFamily="18" charset="-78"/>
              <a:cs typeface="Traditional Arabic" pitchFamily="18" charset="-78"/>
            </a:endParaRPr>
          </a:p>
        </p:txBody>
      </p:sp>
      <p:sp>
        <p:nvSpPr>
          <p:cNvPr id="82"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83"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84" name="Rounded Rectangle 22">
            <a:hlinkClick r:id="rId3"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85" name="Rounded Rectangle 23">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86" name="Rounded Rectangle 24">
            <a:hlinkClick r:id="rId3"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87" name="Rounded Rectangle 25">
            <a:hlinkClick r:id="rId3"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88" name="Rounded Rectangle 26">
            <a:hlinkClick r:id="rId4"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89" name="Rounded Rectangle 27">
            <a:hlinkClick r:id="rId3"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90" name="Rounded Rectangle 28">
            <a:hlinkClick r:id="rId3"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91" name="Rounded Rectangle 29">
            <a:hlinkClick r:id="rId3"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92" name="Rounded Rectangle 30">
            <a:hlinkClick r:id="rId3"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93" name="Rounded Rectangle 31">
            <a:hlinkClick r:id="rId3"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94" name="Rounded Rectangle 32">
            <a:hlinkClick r:id="rId3"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95" name="Rounded Rectangle 33">
            <a:hlinkClick r:id="rId3"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96" name="Rounded Rectangle 34">
            <a:hlinkClick r:id="rId3"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97" name="Rounded Rectangle 35">
            <a:hlinkClick r:id="rId3"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98" name="Rounded Rectangle 36">
            <a:hlinkClick r:id="rId3"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99" name="Rounded Rectangle 37">
            <a:hlinkClick r:id="rId3"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00" name="Rounded Rectangle 38">
            <a:hlinkClick r:id="rId3"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01" name="Rounded Rectangle 39">
            <a:hlinkClick r:id="rId3"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02" name="Rounded Rectangle 40">
            <a:hlinkClick r:id="rId3"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3" name="Rounded Rectangle 41">
            <a:hlinkClick r:id="rId3"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04" name="Rounded Rectangle 42">
            <a:hlinkClick r:id="rId3"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05" name="Rounded Rectangle 43"/>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06" name="Rounded Rectangle 44">
            <a:hlinkClick r:id="rId3"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07" name="Rounded Rectangle 45">
            <a:hlinkClick r:id="rId3"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08" name="Rounded Rectangle 46">
            <a:hlinkClick r:id="rId3"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09" name="Rounded Rectangle 47">
            <a:hlinkClick r:id="rId3"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10" name="Rounded Rectangle 20">
            <a:hlinkClick r:id="rId5"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11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1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13"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114" name="Rounded Rectangle 54"/>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36" name="Rectangle 35"/>
          <p:cNvSpPr/>
          <p:nvPr/>
        </p:nvSpPr>
        <p:spPr>
          <a:xfrm>
            <a:off x="381000" y="3962400"/>
            <a:ext cx="4724400" cy="2246769"/>
          </a:xfrm>
          <a:prstGeom prst="rect">
            <a:avLst/>
          </a:prstGeom>
        </p:spPr>
        <p:txBody>
          <a:bodyPr wrap="square">
            <a:spAutoFit/>
          </a:bodyPr>
          <a:lstStyle/>
          <a:p>
            <a:pPr algn="ctr" rtl="1"/>
            <a:r>
              <a:rPr lang="ar-SA" sz="2800" b="1" dirty="0" smtClean="0">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latin typeface="Traditional Arabic" pitchFamily="18" charset="-78"/>
                <a:cs typeface="Traditional Arabic" pitchFamily="18" charset="-78"/>
              </a:rPr>
              <a:t>اُخرى</a:t>
            </a:r>
            <a:r>
              <a:rPr lang="ar-SA" sz="2800" b="1" dirty="0" smtClean="0">
                <a:latin typeface="Traditional Arabic" pitchFamily="18" charset="-78"/>
                <a:cs typeface="Traditional Arabic" pitchFamily="18" charset="-78"/>
              </a:rPr>
              <a:t> يجب عليك معرفتها، وَلِكَي نُسَهِلَ الأمْر عَلَيْك فَجِسْم الإنْسانِ يَحْوي  هذه المادةَ بِنِسْبَة 70% .</a:t>
            </a:r>
            <a:endParaRPr lang="en-US" sz="2800" b="1" dirty="0">
              <a:latin typeface="Traditional Arabic" pitchFamily="18" charset="-78"/>
              <a:cs typeface="Traditional Arabic" pitchFamily="18" charset="-78"/>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1">
            <a:hlinkClick r:id="rId3"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1" name="Rounded Rectangle 34">
            <a:hlinkClick r:id="rId3"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3"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3"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3"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6"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3"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3"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3"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7"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9" name="Rounded Rectangle 35">
            <a:hlinkClick r:id="rId6"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0" name="Rounded Rectangle 35">
            <a:hlinkClick r:id="rId6"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7"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9" name="Rounded Rectangle 35">
            <a:hlinkClick r:id="rId6"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1" name="Rounded Rectangle 34">
            <a:hlinkClick r:id="rId6"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7"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0" name="Rounded Rectangle 35">
            <a:hlinkClick r:id="rId6"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1" name="Rounded Rectangle 34">
            <a:hlinkClick r:id="rId6"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1">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9" name="Rounded Rectangle 35">
            <a:hlinkClick r:id="rId5"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0" name="Rounded Rectangle 35">
            <a:hlinkClick r:id="rId5"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6"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1">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59" name="Rounded Rectangle 35">
            <a:hlinkClick r:id="rId5"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1" name="Rounded Rectangle 34">
            <a:hlinkClick r:id="rId5"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6"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3" name="Rounded Rectangle 21">
            <a:hlinkClick r:id="rId5"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60" name="Rounded Rectangle 35">
            <a:hlinkClick r:id="rId5"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1" name="Rounded Rectangle 34">
            <a:hlinkClick r:id="rId5"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209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209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209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209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971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971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971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6" action="ppaction://hlinksldjump"/>
          </p:cNvPr>
          <p:cNvSpPr/>
          <p:nvPr/>
        </p:nvSpPr>
        <p:spPr>
          <a:xfrm>
            <a:off x="5638800" y="2971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733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733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733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733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95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95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95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95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257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257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257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2" action="ppaction://hlinksldjump"/>
          </p:cNvPr>
          <p:cNvSpPr/>
          <p:nvPr/>
        </p:nvSpPr>
        <p:spPr>
          <a:xfrm>
            <a:off x="5638800" y="52578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22" name="Rounded Rectangle 21">
            <a:hlinkClick r:id="rId3"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35"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36"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cxnSp>
        <p:nvCxnSpPr>
          <p:cNvPr id="51"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4"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5"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7"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58"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sp>
        <p:nvSpPr>
          <p:cNvPr id="83" name="Rounded Rectangle 20">
            <a:hlinkClick r:id="rId2" action="ppaction://hlinksldjump"/>
          </p:cNvPr>
          <p:cNvSpPr/>
          <p:nvPr/>
        </p:nvSpPr>
        <p:spPr>
          <a:xfrm>
            <a:off x="72390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39"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59" name="Rounded Rectangle 35">
            <a:hlinkClick r:id="rId6"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60" name="Rounded Rectangle 35">
            <a:hlinkClick r:id="rId6"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61" name="Rounded Rectangle 34">
            <a:hlinkClick r:id="rId6"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2" name="Rounded Rectangle 20">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a:solidFill>
                <a:schemeClr val="tx1"/>
              </a:solidFill>
            </a:endParaRPr>
          </a:p>
        </p:txBody>
      </p:sp>
      <p:sp>
        <p:nvSpPr>
          <p:cNvPr id="63" name="Rounded Rectangle 21">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64" name="Rounded Rectangle 34">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65" name="Rounded Rectangle 35">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66" name="Rounded Rectangle 20">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67" name="Rounded Rectangle 21">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68" name="Rounded Rectangle 34">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69" name="Rounded Rectangle 35">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70" name="Rounded Rectangle 20">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71" name="Rounded Rectangle 21">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72" name="Rounded Rectangle 34">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73" name="Rounded Rectangle 35">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4" name="Rounded Rectangle 20">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75" name="Rounded Rectangle 21">
            <a:hlinkClick r:id="rId2"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76" name="Rounded Rectangle 34">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77" name="Rounded Rectangle 35">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78" name="Rounded Rectangle 2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79" name="Rounded Rectangle 21">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80" name="Rounded Rectangle 3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81" name="Rounded Rectangle 35">
            <a:hlinkClick r:id="rId2"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82" name="Rounded Rectangle 20">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98" name="Rounded Rectangle 21">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99" name="Rounded Rectangle 34">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00" name="Rounded Rectangle 35">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smtClean="0">
              <a:solidFill>
                <a:schemeClr val="tx1"/>
              </a:solidFill>
              <a:latin typeface="Traditional Arabic" pitchFamily="18" charset="-78"/>
              <a:cs typeface="Traditional Arabic" pitchFamily="18" charset="-78"/>
            </a:endParaRPr>
          </a:p>
        </p:txBody>
      </p:sp>
      <p:sp>
        <p:nvSpPr>
          <p:cNvPr id="63" name="مستطيل 62">
            <a:hlinkClick r:id="rId2" action="ppaction://hlinksldjump"/>
          </p:cNvPr>
          <p:cNvSpPr/>
          <p:nvPr/>
        </p:nvSpPr>
        <p:spPr>
          <a:xfrm>
            <a:off x="457200" y="685800"/>
            <a:ext cx="1468671"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إنتهيت</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cxnSp>
        <p:nvCxnSpPr>
          <p:cNvPr id="64"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65"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66"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67"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68"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69" name="Rounded Rectangle 20">
            <a:hlinkClick r:id="rId3"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70" name="Rounded Rectangle 44">
            <a:hlinkClick r:id="rId4"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71"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72" name="Rounded Rectangle 35">
            <a:hlinkClick r:id="rId5"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73" name="Rounded Rectangle 35">
            <a:hlinkClick r:id="rId5"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74" name="Rounded Rectangle 34">
            <a:hlinkClick r:id="rId5"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75" name="Rounded Rectangle 21">
            <a:hlinkClick r:id="rId6"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16"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17"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18"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19"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20"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21"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22"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23"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24"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25"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26"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27"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28"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29"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30"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31"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32"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33"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34"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35"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36"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37"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38"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39"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40"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1"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42"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43"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44"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4800600"/>
            <a:ext cx="5334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chemeClr val="tx1"/>
                </a:solidFill>
                <a:latin typeface="Traditional Arabic" pitchFamily="18" charset="-78"/>
                <a:cs typeface="Traditional Arabic" pitchFamily="18" charset="-78"/>
              </a:rPr>
              <a:t>مَدينَةٌ خَضْراء، </a:t>
            </a:r>
            <a:r>
              <a:rPr lang="ar-SA" sz="2800" b="1" dirty="0" err="1" smtClean="0">
                <a:solidFill>
                  <a:schemeClr val="tx1"/>
                </a:solidFill>
                <a:latin typeface="Traditional Arabic" pitchFamily="18" charset="-78"/>
                <a:cs typeface="Traditional Arabic" pitchFamily="18" charset="-78"/>
              </a:rPr>
              <a:t>اَسْوارُها</a:t>
            </a:r>
            <a:r>
              <a:rPr lang="ar-SA" sz="2800" b="1" dirty="0" smtClean="0">
                <a:solidFill>
                  <a:schemeClr val="tx1"/>
                </a:solidFill>
                <a:latin typeface="Traditional Arabic" pitchFamily="18" charset="-78"/>
                <a:cs typeface="Traditional Arabic" pitchFamily="18" charset="-78"/>
              </a:rPr>
              <a:t> حَمْراء، سُكانُها عَبيد، مُفْتاحُها مِن حَديد، وَأنا نَوْعٌ مِنْ الفَواكِه اللَذيذَةِ في الصَيْفِ.</a:t>
            </a:r>
            <a:endParaRPr lang="en-US" sz="2800" b="1" dirty="0">
              <a:solidFill>
                <a:schemeClr val="tx1"/>
              </a:solidFill>
              <a:latin typeface="Traditional Arabic" pitchFamily="18" charset="-78"/>
              <a:cs typeface="Traditional Arabic" pitchFamily="18" charset="-78"/>
            </a:endParaRPr>
          </a:p>
        </p:txBody>
      </p:sp>
      <p:pic>
        <p:nvPicPr>
          <p:cNvPr id="64" name="صورة 63" descr="1309531168223.gif"/>
          <p:cNvPicPr>
            <a:picLocks noChangeAspect="1"/>
          </p:cNvPicPr>
          <p:nvPr/>
        </p:nvPicPr>
        <p:blipFill>
          <a:blip r:embed="rId3" cstate="print"/>
          <a:stretch>
            <a:fillRect/>
          </a:stretch>
        </p:blipFill>
        <p:spPr>
          <a:xfrm>
            <a:off x="533400" y="533400"/>
            <a:ext cx="2857500" cy="1219200"/>
          </a:xfrm>
          <a:prstGeom prst="rect">
            <a:avLst/>
          </a:prstGeom>
        </p:spPr>
      </p:pic>
      <p:cxnSp>
        <p:nvCxnSpPr>
          <p:cNvPr id="87"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88"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89"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0" name="Straight Connector 17"/>
          <p:cNvCxnSpPr/>
          <p:nvPr/>
        </p:nvCxnSpPr>
        <p:spPr>
          <a:xfrm>
            <a:off x="1066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91" name="Straight Connector 18"/>
          <p:cNvCxnSpPr/>
          <p:nvPr/>
        </p:nvCxnSpPr>
        <p:spPr>
          <a:xfrm>
            <a:off x="4038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2" name="Rounded Rectangle 20">
            <a:hlinkClick r:id="rId4" action="ppaction://hlinksldjump"/>
          </p:cNvPr>
          <p:cNvSpPr/>
          <p:nvPr/>
        </p:nvSpPr>
        <p:spPr>
          <a:xfrm>
            <a:off x="3962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93" name="Rounded Rectangle 44">
            <a:hlinkClick r:id="rId5" action="ppaction://hlinksldjump"/>
          </p:cNvPr>
          <p:cNvSpPr/>
          <p:nvPr/>
        </p:nvSpPr>
        <p:spPr>
          <a:xfrm>
            <a:off x="3200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لـ</a:t>
            </a:r>
            <a:endParaRPr lang="en-US" sz="3600" b="1" dirty="0">
              <a:solidFill>
                <a:schemeClr val="tx1"/>
              </a:solidFill>
            </a:endParaRPr>
          </a:p>
        </p:txBody>
      </p:sp>
      <p:cxnSp>
        <p:nvCxnSpPr>
          <p:cNvPr id="94" name="Straight Connector 17"/>
          <p:cNvCxnSpPr/>
          <p:nvPr/>
        </p:nvCxnSpPr>
        <p:spPr>
          <a:xfrm>
            <a:off x="3810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95" name="Rounded Rectangle 35">
            <a:hlinkClick r:id="rId6" action="ppaction://hlinksldjump"/>
          </p:cNvPr>
          <p:cNvSpPr/>
          <p:nvPr/>
        </p:nvSpPr>
        <p:spPr>
          <a:xfrm>
            <a:off x="1752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96" name="Rounded Rectangle 35">
            <a:hlinkClick r:id="rId6" action="ppaction://hlinksldjump"/>
          </p:cNvPr>
          <p:cNvSpPr/>
          <p:nvPr/>
        </p:nvSpPr>
        <p:spPr>
          <a:xfrm>
            <a:off x="10668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97" name="Rounded Rectangle 34">
            <a:hlinkClick r:id="rId6" action="ppaction://hlinksldjump"/>
          </p:cNvPr>
          <p:cNvSpPr/>
          <p:nvPr/>
        </p:nvSpPr>
        <p:spPr>
          <a:xfrm>
            <a:off x="3810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98" name="Rounded Rectangle 21">
            <a:hlinkClick r:id="rId7" action="ppaction://hlinksldjump"/>
          </p:cNvPr>
          <p:cNvSpPr/>
          <p:nvPr/>
        </p:nvSpPr>
        <p:spPr>
          <a:xfrm>
            <a:off x="24384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99" name="مستطيل 98">
            <a:hlinkClick r:id="rId8" action="ppaction://hlinksldjump"/>
          </p:cNvPr>
          <p:cNvSpPr/>
          <p:nvPr/>
        </p:nvSpPr>
        <p:spPr>
          <a:xfrm>
            <a:off x="304800" y="2362200"/>
            <a:ext cx="4419600" cy="923330"/>
          </a:xfrm>
          <a:prstGeom prst="rect">
            <a:avLst/>
          </a:prstGeom>
          <a:solidFill>
            <a:schemeClr val="bg1"/>
          </a:solidFill>
        </p:spPr>
        <p:txBody>
          <a:bodyPr wrap="squar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rPr>
              <a:t>انتقل للمرحلة التالية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latin typeface="Traditional Arabic" pitchFamily="18" charset="-78"/>
              <a:cs typeface="Traditional Arabic" pitchFamily="18" charset="-78"/>
            </a:endParaRPr>
          </a:p>
        </p:txBody>
      </p:sp>
      <p:sp>
        <p:nvSpPr>
          <p:cNvPr id="101"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02" name="Rounded Rectangle 21"/>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03" name="Rounded Rectangle 22"/>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04" name="Rounded Rectangle 23"/>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05" name="Rounded Rectangle 34"/>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06" name="Rounded Rectangle 35"/>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07" name="Rounded Rectangle 36"/>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08" name="Rounded Rectangle 37"/>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09" name="Rounded Rectangle 20"/>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sp>
        <p:nvSpPr>
          <p:cNvPr id="110" name="Rounded Rectangle 20"/>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11" name="Rounded Rectangle 21"/>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12" name="Rounded Rectangle 22"/>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smtClean="0">
              <a:solidFill>
                <a:schemeClr val="tx1"/>
              </a:solidFill>
            </a:endParaRPr>
          </a:p>
        </p:txBody>
      </p:sp>
      <p:sp>
        <p:nvSpPr>
          <p:cNvPr id="113" name="Rounded Rectangle 23"/>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14" name="Rounded Rectangle 34"/>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15" name="Rounded Rectangle 35"/>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16" name="Rounded Rectangle 36"/>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17" name="Rounded Rectangle 37"/>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18" name="Rounded Rectangle 22"/>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smtClean="0">
              <a:solidFill>
                <a:schemeClr val="tx1"/>
              </a:solidFill>
            </a:endParaRPr>
          </a:p>
        </p:txBody>
      </p:sp>
      <p:sp>
        <p:nvSpPr>
          <p:cNvPr id="119" name="Rounded Rectangle 23"/>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20" name="Rounded Rectangle 36"/>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21" name="Rounded Rectangle 37"/>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22" name="Rounded Rectangle 20"/>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23" name="Rounded Rectangle 21"/>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24" name="Rounded Rectangle 22"/>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smtClean="0">
              <a:solidFill>
                <a:schemeClr val="tx1"/>
              </a:solidFill>
            </a:endParaRPr>
          </a:p>
        </p:txBody>
      </p:sp>
      <p:sp>
        <p:nvSpPr>
          <p:cNvPr id="125" name="Rounded Rectangle 23"/>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26" name="Rounded Rectangle 34"/>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27" name="Rounded Rectangle 35"/>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28" name="Rounded Rectangle 36"/>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29" name="Rounded Rectangle 37"/>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pic>
        <p:nvPicPr>
          <p:cNvPr id="46" name="Picture 45" descr="imagesCAAEUXFW.jpg"/>
          <p:cNvPicPr>
            <a:picLocks noChangeAspect="1"/>
          </p:cNvPicPr>
          <p:nvPr/>
        </p:nvPicPr>
        <p:blipFill>
          <a:blip r:embed="rId9" cstate="print"/>
          <a:stretch>
            <a:fillRect/>
          </a:stretch>
        </p:blipFill>
        <p:spPr>
          <a:xfrm>
            <a:off x="228600" y="3124200"/>
            <a:ext cx="2971800" cy="16764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100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800" decel="100000"/>
                                        <p:tgtEl>
                                          <p:spTgt spid="99"/>
                                        </p:tgtEl>
                                      </p:cBhvr>
                                    </p:animEffect>
                                    <p:anim calcmode="lin" valueType="num">
                                      <p:cBhvr>
                                        <p:cTn id="13" dur="800" decel="100000" fill="hold"/>
                                        <p:tgtEl>
                                          <p:spTgt spid="99"/>
                                        </p:tgtEl>
                                        <p:attrNameLst>
                                          <p:attrName>style.rotation</p:attrName>
                                        </p:attrNameLst>
                                      </p:cBhvr>
                                      <p:tavLst>
                                        <p:tav tm="0">
                                          <p:val>
                                            <p:fltVal val="-90"/>
                                          </p:val>
                                        </p:tav>
                                        <p:tav tm="100000">
                                          <p:val>
                                            <p:fltVal val="0"/>
                                          </p:val>
                                        </p:tav>
                                      </p:tavLst>
                                    </p:anim>
                                    <p:anim calcmode="lin" valueType="num">
                                      <p:cBhvr>
                                        <p:cTn id="14" dur="800" decel="100000" fill="hold"/>
                                        <p:tgtEl>
                                          <p:spTgt spid="99"/>
                                        </p:tgtEl>
                                        <p:attrNameLst>
                                          <p:attrName>ppt_x</p:attrName>
                                        </p:attrNameLst>
                                      </p:cBhvr>
                                      <p:tavLst>
                                        <p:tav tm="0">
                                          <p:val>
                                            <p:strVal val="#ppt_x+0.4"/>
                                          </p:val>
                                        </p:tav>
                                        <p:tav tm="100000">
                                          <p:val>
                                            <p:strVal val="#ppt_x-0.05"/>
                                          </p:val>
                                        </p:tav>
                                      </p:tavLst>
                                    </p:anim>
                                    <p:anim calcmode="lin" valueType="num">
                                      <p:cBhvr>
                                        <p:cTn id="15" dur="800" decel="100000" fill="hold"/>
                                        <p:tgtEl>
                                          <p:spTgt spid="9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ounded Rectangle 48"/>
          <p:cNvSpPr/>
          <p:nvPr/>
        </p:nvSpPr>
        <p:spPr>
          <a:xfrm>
            <a:off x="0" y="4038600"/>
            <a:ext cx="5334000" cy="2514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b="1" dirty="0">
              <a:solidFill>
                <a:schemeClr val="tx1"/>
              </a:solidFill>
              <a:latin typeface="Traditional Arabic" pitchFamily="18" charset="-78"/>
              <a:cs typeface="Traditional Arabic" pitchFamily="18" charset="-78"/>
            </a:endParaRPr>
          </a:p>
        </p:txBody>
      </p:sp>
      <p:sp>
        <p:nvSpPr>
          <p:cNvPr id="137" name="Rounded Rectangle 20"/>
          <p:cNvSpPr/>
          <p:nvPr/>
        </p:nvSpPr>
        <p:spPr>
          <a:xfrm>
            <a:off x="81534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أ</a:t>
            </a:r>
            <a:endParaRPr lang="en-US" sz="3600" b="1" dirty="0">
              <a:solidFill>
                <a:schemeClr val="tx1"/>
              </a:solidFill>
            </a:endParaRPr>
          </a:p>
        </p:txBody>
      </p:sp>
      <p:sp>
        <p:nvSpPr>
          <p:cNvPr id="138" name="Rounded Rectangle 21">
            <a:hlinkClick r:id="rId2" action="ppaction://hlinksldjump"/>
          </p:cNvPr>
          <p:cNvSpPr/>
          <p:nvPr/>
        </p:nvSpPr>
        <p:spPr>
          <a:xfrm>
            <a:off x="73152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ب</a:t>
            </a:r>
            <a:endParaRPr lang="en-US" sz="3600" b="1" dirty="0">
              <a:solidFill>
                <a:schemeClr val="tx1"/>
              </a:solidFill>
            </a:endParaRPr>
          </a:p>
        </p:txBody>
      </p:sp>
      <p:sp>
        <p:nvSpPr>
          <p:cNvPr id="139" name="Rounded Rectangle 22">
            <a:hlinkClick r:id="rId2" action="ppaction://hlinksldjump"/>
          </p:cNvPr>
          <p:cNvSpPr/>
          <p:nvPr/>
        </p:nvSpPr>
        <p:spPr>
          <a:xfrm>
            <a:off x="81534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ج</a:t>
            </a:r>
            <a:endParaRPr lang="en-US" sz="3600" b="1" dirty="0" smtClean="0">
              <a:solidFill>
                <a:schemeClr val="tx1"/>
              </a:solidFill>
            </a:endParaRPr>
          </a:p>
        </p:txBody>
      </p:sp>
      <p:sp>
        <p:nvSpPr>
          <p:cNvPr id="140" name="Rounded Rectangle 23">
            <a:hlinkClick r:id="rId2" action="ppaction://hlinksldjump"/>
          </p:cNvPr>
          <p:cNvSpPr/>
          <p:nvPr/>
        </p:nvSpPr>
        <p:spPr>
          <a:xfrm>
            <a:off x="73152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ح</a:t>
            </a:r>
            <a:endParaRPr lang="en-US" sz="3600" b="1" dirty="0">
              <a:solidFill>
                <a:schemeClr val="tx1"/>
              </a:solidFill>
            </a:endParaRPr>
          </a:p>
        </p:txBody>
      </p:sp>
      <p:sp>
        <p:nvSpPr>
          <p:cNvPr id="141" name="Rounded Rectangle 24">
            <a:hlinkClick r:id="rId2" action="ppaction://hlinksldjump"/>
          </p:cNvPr>
          <p:cNvSpPr/>
          <p:nvPr/>
        </p:nvSpPr>
        <p:spPr>
          <a:xfrm>
            <a:off x="81534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ذ</a:t>
            </a:r>
            <a:endParaRPr lang="en-US" sz="3600" b="1" dirty="0">
              <a:solidFill>
                <a:schemeClr val="tx1"/>
              </a:solidFill>
            </a:endParaRPr>
          </a:p>
        </p:txBody>
      </p:sp>
      <p:sp>
        <p:nvSpPr>
          <p:cNvPr id="142" name="Rounded Rectangle 25">
            <a:hlinkClick r:id="rId2" action="ppaction://hlinksldjump"/>
          </p:cNvPr>
          <p:cNvSpPr/>
          <p:nvPr/>
        </p:nvSpPr>
        <p:spPr>
          <a:xfrm>
            <a:off x="73152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هـ</a:t>
            </a:r>
            <a:endParaRPr lang="en-US" sz="3600" b="1" dirty="0">
              <a:solidFill>
                <a:schemeClr val="tx1"/>
              </a:solidFill>
            </a:endParaRPr>
          </a:p>
        </p:txBody>
      </p:sp>
      <p:sp>
        <p:nvSpPr>
          <p:cNvPr id="143" name="Rounded Rectangle 26">
            <a:hlinkClick r:id="rId2" action="ppaction://hlinksldjump"/>
          </p:cNvPr>
          <p:cNvSpPr/>
          <p:nvPr/>
        </p:nvSpPr>
        <p:spPr>
          <a:xfrm>
            <a:off x="81534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ن</a:t>
            </a:r>
            <a:endParaRPr lang="en-US" sz="3600" b="1" dirty="0">
              <a:solidFill>
                <a:schemeClr val="tx1"/>
              </a:solidFill>
            </a:endParaRPr>
          </a:p>
        </p:txBody>
      </p:sp>
      <p:sp>
        <p:nvSpPr>
          <p:cNvPr id="144" name="Rounded Rectangle 27">
            <a:hlinkClick r:id="rId2" action="ppaction://hlinksldjump"/>
          </p:cNvPr>
          <p:cNvSpPr/>
          <p:nvPr/>
        </p:nvSpPr>
        <p:spPr>
          <a:xfrm>
            <a:off x="73152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ص</a:t>
            </a:r>
            <a:endParaRPr lang="en-US" sz="3600" b="1" dirty="0">
              <a:solidFill>
                <a:schemeClr val="tx1"/>
              </a:solidFill>
            </a:endParaRPr>
          </a:p>
        </p:txBody>
      </p:sp>
      <p:sp>
        <p:nvSpPr>
          <p:cNvPr id="145" name="Rounded Rectangle 28">
            <a:hlinkClick r:id="rId3" action="ppaction://hlinksldjump"/>
          </p:cNvPr>
          <p:cNvSpPr/>
          <p:nvPr/>
        </p:nvSpPr>
        <p:spPr>
          <a:xfrm>
            <a:off x="73152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a:t>
            </a:r>
            <a:endParaRPr lang="en-US" sz="3600" b="1" dirty="0">
              <a:solidFill>
                <a:schemeClr val="tx1"/>
              </a:solidFill>
            </a:endParaRPr>
          </a:p>
        </p:txBody>
      </p:sp>
      <p:sp>
        <p:nvSpPr>
          <p:cNvPr id="146" name="Rounded Rectangle 29">
            <a:hlinkClick r:id="rId2" action="ppaction://hlinksldjump"/>
          </p:cNvPr>
          <p:cNvSpPr/>
          <p:nvPr/>
        </p:nvSpPr>
        <p:spPr>
          <a:xfrm>
            <a:off x="73152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ك</a:t>
            </a:r>
            <a:endParaRPr lang="en-US" sz="3600" b="1" dirty="0">
              <a:solidFill>
                <a:schemeClr val="tx1"/>
              </a:solidFill>
            </a:endParaRPr>
          </a:p>
        </p:txBody>
      </p:sp>
      <p:sp>
        <p:nvSpPr>
          <p:cNvPr id="147" name="Rounded Rectangle 30">
            <a:hlinkClick r:id="rId2" action="ppaction://hlinksldjump"/>
          </p:cNvPr>
          <p:cNvSpPr/>
          <p:nvPr/>
        </p:nvSpPr>
        <p:spPr>
          <a:xfrm>
            <a:off x="81534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ق</a:t>
            </a:r>
            <a:endParaRPr lang="en-US" sz="3600" b="1" dirty="0">
              <a:solidFill>
                <a:schemeClr val="tx1"/>
              </a:solidFill>
            </a:endParaRPr>
          </a:p>
        </p:txBody>
      </p:sp>
      <p:sp>
        <p:nvSpPr>
          <p:cNvPr id="148" name="Rounded Rectangle 31">
            <a:hlinkClick r:id="rId2" action="ppaction://hlinksldjump"/>
          </p:cNvPr>
          <p:cNvSpPr/>
          <p:nvPr/>
        </p:nvSpPr>
        <p:spPr>
          <a:xfrm>
            <a:off x="81534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ظ</a:t>
            </a:r>
            <a:endParaRPr lang="en-US" sz="3600" b="1" dirty="0">
              <a:solidFill>
                <a:schemeClr val="tx1"/>
              </a:solidFill>
            </a:endParaRPr>
          </a:p>
        </p:txBody>
      </p:sp>
      <p:sp>
        <p:nvSpPr>
          <p:cNvPr id="149" name="Rounded Rectangle 32">
            <a:hlinkClick r:id="rId2" action="ppaction://hlinksldjump"/>
          </p:cNvPr>
          <p:cNvSpPr/>
          <p:nvPr/>
        </p:nvSpPr>
        <p:spPr>
          <a:xfrm>
            <a:off x="81534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ش</a:t>
            </a:r>
            <a:endParaRPr lang="en-US" sz="3600" b="1" dirty="0">
              <a:solidFill>
                <a:schemeClr val="tx1"/>
              </a:solidFill>
            </a:endParaRPr>
          </a:p>
        </p:txBody>
      </p:sp>
      <p:sp>
        <p:nvSpPr>
          <p:cNvPr id="150" name="Rounded Rectangle 33">
            <a:hlinkClick r:id="rId2" action="ppaction://hlinksldjump"/>
          </p:cNvPr>
          <p:cNvSpPr/>
          <p:nvPr/>
        </p:nvSpPr>
        <p:spPr>
          <a:xfrm>
            <a:off x="73152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ر</a:t>
            </a:r>
            <a:endParaRPr lang="en-US" sz="3600" b="1" dirty="0">
              <a:solidFill>
                <a:schemeClr val="tx1"/>
              </a:solidFill>
            </a:endParaRPr>
          </a:p>
        </p:txBody>
      </p:sp>
      <p:sp>
        <p:nvSpPr>
          <p:cNvPr id="151" name="Rounded Rectangle 34">
            <a:hlinkClick r:id="rId2" action="ppaction://hlinksldjump"/>
          </p:cNvPr>
          <p:cNvSpPr/>
          <p:nvPr/>
        </p:nvSpPr>
        <p:spPr>
          <a:xfrm>
            <a:off x="64770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ت</a:t>
            </a:r>
            <a:endParaRPr lang="en-US" sz="3600" b="1" dirty="0">
              <a:solidFill>
                <a:schemeClr val="tx1"/>
              </a:solidFill>
            </a:endParaRPr>
          </a:p>
        </p:txBody>
      </p:sp>
      <p:sp>
        <p:nvSpPr>
          <p:cNvPr id="152" name="Rounded Rectangle 35">
            <a:hlinkClick r:id="rId2" action="ppaction://hlinksldjump"/>
          </p:cNvPr>
          <p:cNvSpPr/>
          <p:nvPr/>
        </p:nvSpPr>
        <p:spPr>
          <a:xfrm>
            <a:off x="5638800" y="60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ث</a:t>
            </a:r>
            <a:endParaRPr lang="en-US" sz="3600" b="1" dirty="0">
              <a:solidFill>
                <a:schemeClr val="tx1"/>
              </a:solidFill>
            </a:endParaRPr>
          </a:p>
        </p:txBody>
      </p:sp>
      <p:sp>
        <p:nvSpPr>
          <p:cNvPr id="153" name="Rounded Rectangle 36">
            <a:hlinkClick r:id="rId2" action="ppaction://hlinksldjump"/>
          </p:cNvPr>
          <p:cNvSpPr/>
          <p:nvPr/>
        </p:nvSpPr>
        <p:spPr>
          <a:xfrm>
            <a:off x="64770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خ</a:t>
            </a:r>
            <a:endParaRPr lang="en-US" sz="3600" b="1" dirty="0">
              <a:solidFill>
                <a:schemeClr val="tx1"/>
              </a:solidFill>
            </a:endParaRPr>
          </a:p>
        </p:txBody>
      </p:sp>
      <p:sp>
        <p:nvSpPr>
          <p:cNvPr id="154" name="Rounded Rectangle 37">
            <a:hlinkClick r:id="rId2" action="ppaction://hlinksldjump"/>
          </p:cNvPr>
          <p:cNvSpPr/>
          <p:nvPr/>
        </p:nvSpPr>
        <p:spPr>
          <a:xfrm>
            <a:off x="5638800" y="137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د</a:t>
            </a:r>
            <a:endParaRPr lang="en-US" sz="3600" b="1" dirty="0">
              <a:solidFill>
                <a:schemeClr val="tx1"/>
              </a:solidFill>
            </a:endParaRPr>
          </a:p>
        </p:txBody>
      </p:sp>
      <p:sp>
        <p:nvSpPr>
          <p:cNvPr id="155" name="Rounded Rectangle 38">
            <a:hlinkClick r:id="rId2" action="ppaction://hlinksldjump"/>
          </p:cNvPr>
          <p:cNvSpPr/>
          <p:nvPr/>
        </p:nvSpPr>
        <p:spPr>
          <a:xfrm>
            <a:off x="64770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ز</a:t>
            </a:r>
            <a:endParaRPr lang="en-US" sz="3600" b="1" dirty="0">
              <a:solidFill>
                <a:schemeClr val="tx1"/>
              </a:solidFill>
            </a:endParaRPr>
          </a:p>
        </p:txBody>
      </p:sp>
      <p:sp>
        <p:nvSpPr>
          <p:cNvPr id="156" name="Rounded Rectangle 39">
            <a:hlinkClick r:id="rId2" action="ppaction://hlinksldjump"/>
          </p:cNvPr>
          <p:cNvSpPr/>
          <p:nvPr/>
        </p:nvSpPr>
        <p:spPr>
          <a:xfrm>
            <a:off x="56388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ي</a:t>
            </a:r>
            <a:endParaRPr lang="en-US" sz="3600" b="1" dirty="0">
              <a:solidFill>
                <a:schemeClr val="tx1"/>
              </a:solidFill>
            </a:endParaRPr>
          </a:p>
        </p:txBody>
      </p:sp>
      <p:sp>
        <p:nvSpPr>
          <p:cNvPr id="157" name="Rounded Rectangle 40">
            <a:hlinkClick r:id="rId2" action="ppaction://hlinksldjump"/>
          </p:cNvPr>
          <p:cNvSpPr/>
          <p:nvPr/>
        </p:nvSpPr>
        <p:spPr>
          <a:xfrm>
            <a:off x="6477000" y="5181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و</a:t>
            </a:r>
            <a:endParaRPr lang="en-US" sz="3600" b="1" dirty="0">
              <a:solidFill>
                <a:schemeClr val="tx1"/>
              </a:solidFill>
            </a:endParaRPr>
          </a:p>
        </p:txBody>
      </p:sp>
      <p:sp>
        <p:nvSpPr>
          <p:cNvPr id="158" name="Rounded Rectangle 41">
            <a:hlinkClick r:id="rId2" action="ppaction://hlinksldjump"/>
          </p:cNvPr>
          <p:cNvSpPr/>
          <p:nvPr/>
        </p:nvSpPr>
        <p:spPr>
          <a:xfrm>
            <a:off x="56388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ط</a:t>
            </a:r>
            <a:endParaRPr lang="en-US" sz="3600" b="1" dirty="0">
              <a:solidFill>
                <a:schemeClr val="tx1"/>
              </a:solidFill>
            </a:endParaRPr>
          </a:p>
        </p:txBody>
      </p:sp>
      <p:sp>
        <p:nvSpPr>
          <p:cNvPr id="159" name="Rounded Rectangle 42">
            <a:hlinkClick r:id="rId2" action="ppaction://hlinksldjump"/>
          </p:cNvPr>
          <p:cNvSpPr/>
          <p:nvPr/>
        </p:nvSpPr>
        <p:spPr>
          <a:xfrm>
            <a:off x="56388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ف</a:t>
            </a:r>
            <a:endParaRPr lang="en-US" sz="3600" b="1" dirty="0">
              <a:solidFill>
                <a:schemeClr val="tx1"/>
              </a:solidFill>
            </a:endParaRPr>
          </a:p>
        </p:txBody>
      </p:sp>
      <p:sp>
        <p:nvSpPr>
          <p:cNvPr id="160" name="Rounded Rectangle 43">
            <a:hlinkClick r:id="rId4" action="ppaction://hlinksldjump"/>
          </p:cNvPr>
          <p:cNvSpPr/>
          <p:nvPr/>
        </p:nvSpPr>
        <p:spPr>
          <a:xfrm>
            <a:off x="56388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م</a:t>
            </a:r>
            <a:endParaRPr lang="en-US" sz="3600" b="1" dirty="0">
              <a:solidFill>
                <a:schemeClr val="tx1"/>
              </a:solidFill>
            </a:endParaRPr>
          </a:p>
        </p:txBody>
      </p:sp>
      <p:sp>
        <p:nvSpPr>
          <p:cNvPr id="161" name="Rounded Rectangle 44">
            <a:hlinkClick r:id="rId2" action="ppaction://hlinksldjump"/>
          </p:cNvPr>
          <p:cNvSpPr/>
          <p:nvPr/>
        </p:nvSpPr>
        <p:spPr>
          <a:xfrm>
            <a:off x="6477000" y="4419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ل</a:t>
            </a:r>
            <a:endParaRPr lang="en-US" sz="3600" b="1" dirty="0">
              <a:solidFill>
                <a:schemeClr val="tx1"/>
              </a:solidFill>
            </a:endParaRPr>
          </a:p>
        </p:txBody>
      </p:sp>
      <p:sp>
        <p:nvSpPr>
          <p:cNvPr id="162" name="Rounded Rectangle 45">
            <a:hlinkClick r:id="rId2" action="ppaction://hlinksldjump"/>
          </p:cNvPr>
          <p:cNvSpPr/>
          <p:nvPr/>
        </p:nvSpPr>
        <p:spPr>
          <a:xfrm>
            <a:off x="6477000" y="3657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غ</a:t>
            </a:r>
            <a:endParaRPr lang="en-US" sz="3600" b="1" dirty="0">
              <a:solidFill>
                <a:schemeClr val="tx1"/>
              </a:solidFill>
            </a:endParaRPr>
          </a:p>
        </p:txBody>
      </p:sp>
      <p:sp>
        <p:nvSpPr>
          <p:cNvPr id="163" name="Rounded Rectangle 46">
            <a:hlinkClick r:id="rId2" action="ppaction://hlinksldjump"/>
          </p:cNvPr>
          <p:cNvSpPr/>
          <p:nvPr/>
        </p:nvSpPr>
        <p:spPr>
          <a:xfrm>
            <a:off x="6477000" y="2895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ض</a:t>
            </a:r>
            <a:endParaRPr lang="en-US" sz="3600" b="1" dirty="0">
              <a:solidFill>
                <a:schemeClr val="tx1"/>
              </a:solidFill>
            </a:endParaRPr>
          </a:p>
        </p:txBody>
      </p:sp>
      <p:sp>
        <p:nvSpPr>
          <p:cNvPr id="164" name="Rounded Rectangle 47">
            <a:hlinkClick r:id="rId2" action="ppaction://hlinksldjump"/>
          </p:cNvPr>
          <p:cNvSpPr/>
          <p:nvPr/>
        </p:nvSpPr>
        <p:spPr>
          <a:xfrm>
            <a:off x="5638800" y="213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س</a:t>
            </a:r>
            <a:endParaRPr lang="en-US" sz="3600" b="1" dirty="0">
              <a:solidFill>
                <a:schemeClr val="tx1"/>
              </a:solidFill>
            </a:endParaRPr>
          </a:p>
        </p:txBody>
      </p:sp>
      <p:sp>
        <p:nvSpPr>
          <p:cNvPr id="165" name="Rounded Rectangle 20">
            <a:hlinkClick r:id="rId5" action="ppaction://hlinksldjump"/>
          </p:cNvPr>
          <p:cNvSpPr/>
          <p:nvPr/>
        </p:nvSpPr>
        <p:spPr>
          <a:xfrm>
            <a:off x="7010400" y="5943600"/>
            <a:ext cx="6858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ء</a:t>
            </a:r>
            <a:endParaRPr lang="en-US" sz="3600" b="1" dirty="0">
              <a:solidFill>
                <a:schemeClr val="tx1"/>
              </a:solidFill>
            </a:endParaRPr>
          </a:p>
        </p:txBody>
      </p:sp>
      <p:cxnSp>
        <p:nvCxnSpPr>
          <p:cNvPr id="166" name="Straight Connector 16"/>
          <p:cNvCxnSpPr/>
          <p:nvPr/>
        </p:nvCxnSpPr>
        <p:spPr>
          <a:xfrm>
            <a:off x="18288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67" name="Straight Connector 17"/>
          <p:cNvCxnSpPr/>
          <p:nvPr/>
        </p:nvCxnSpPr>
        <p:spPr>
          <a:xfrm>
            <a:off x="2514600" y="2819400"/>
            <a:ext cx="533400" cy="0"/>
          </a:xfrm>
          <a:prstGeom prst="line">
            <a:avLst/>
          </a:prstGeom>
          <a:ln/>
        </p:spPr>
        <p:style>
          <a:lnRef idx="2">
            <a:schemeClr val="dk1"/>
          </a:lnRef>
          <a:fillRef idx="0">
            <a:schemeClr val="dk1"/>
          </a:fillRef>
          <a:effectRef idx="1">
            <a:schemeClr val="dk1"/>
          </a:effectRef>
          <a:fontRef idx="minor">
            <a:schemeClr val="tx1"/>
          </a:fontRef>
        </p:style>
      </p:cxnSp>
      <p:cxnSp>
        <p:nvCxnSpPr>
          <p:cNvPr id="168" name="Straight Connector 18"/>
          <p:cNvCxnSpPr/>
          <p:nvPr/>
        </p:nvCxnSpPr>
        <p:spPr>
          <a:xfrm>
            <a:off x="3276600" y="2819400"/>
            <a:ext cx="533400" cy="0"/>
          </a:xfrm>
          <a:prstGeom prst="line">
            <a:avLst/>
          </a:prstGeom>
          <a:ln/>
        </p:spPr>
        <p:style>
          <a:lnRef idx="2">
            <a:schemeClr val="dk1"/>
          </a:lnRef>
          <a:fillRef idx="0">
            <a:schemeClr val="dk1"/>
          </a:fillRef>
          <a:effectRef idx="1">
            <a:schemeClr val="dk1"/>
          </a:effectRef>
          <a:fontRef idx="minor">
            <a:schemeClr val="tx1"/>
          </a:fontRef>
        </p:style>
      </p:cxnSp>
      <p:sp>
        <p:nvSpPr>
          <p:cNvPr id="171" name="Rounded Rectangle 51">
            <a:hlinkClick r:id="rId6" action="ppaction://hlinksldjump"/>
          </p:cNvPr>
          <p:cNvSpPr/>
          <p:nvPr/>
        </p:nvSpPr>
        <p:spPr>
          <a:xfrm>
            <a:off x="2514600" y="2438400"/>
            <a:ext cx="685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ا</a:t>
            </a:r>
            <a:endParaRPr lang="en-US" sz="3600" b="1" dirty="0">
              <a:solidFill>
                <a:schemeClr val="tx1"/>
              </a:solidFill>
            </a:endParaRPr>
          </a:p>
        </p:txBody>
      </p:sp>
      <p:sp>
        <p:nvSpPr>
          <p:cNvPr id="36" name="Rectangle 35"/>
          <p:cNvSpPr/>
          <p:nvPr/>
        </p:nvSpPr>
        <p:spPr>
          <a:xfrm>
            <a:off x="381000" y="4343400"/>
            <a:ext cx="4876800" cy="2246769"/>
          </a:xfrm>
          <a:prstGeom prst="rect">
            <a:avLst/>
          </a:prstGeom>
        </p:spPr>
        <p:txBody>
          <a:bodyPr wrap="square">
            <a:spAutoFit/>
          </a:bodyPr>
          <a:lstStyle/>
          <a:p>
            <a:pPr algn="ctr" rtl="1"/>
            <a:r>
              <a:rPr lang="ar-SA" sz="2800" b="1" dirty="0" smtClean="0">
                <a:latin typeface="Traditional Arabic" pitchFamily="18" charset="-78"/>
                <a:cs typeface="Traditional Arabic" pitchFamily="18" charset="-78"/>
              </a:rPr>
              <a:t>يَتَكَوَنُ جِسْمُ الإنْسانِ مِن مَعادِنَ وَبروتينات وكَرْبوهَيْدرات وفيتاميناتٍ وَدُهون وَمادةٍ </a:t>
            </a:r>
            <a:r>
              <a:rPr lang="ar-SA" sz="2800" b="1" dirty="0" err="1" smtClean="0">
                <a:latin typeface="Traditional Arabic" pitchFamily="18" charset="-78"/>
                <a:cs typeface="Traditional Arabic" pitchFamily="18" charset="-78"/>
              </a:rPr>
              <a:t>اُخرى</a:t>
            </a:r>
            <a:r>
              <a:rPr lang="ar-SA" sz="2800" b="1" dirty="0" smtClean="0">
                <a:latin typeface="Traditional Arabic" pitchFamily="18" charset="-78"/>
                <a:cs typeface="Traditional Arabic" pitchFamily="18" charset="-78"/>
              </a:rPr>
              <a:t> يجب عليك معرفتها وَلِكَي نُسَهِلَ الأمْر عَلَيْك فَجِسْم الإنْسانِ يَحْوي  هذه المادةَ بِنِسْبَة 70%.</a:t>
            </a:r>
            <a:endParaRPr lang="en-US" sz="2800" b="1" dirty="0">
              <a:latin typeface="Traditional Arabic" pitchFamily="18" charset="-78"/>
              <a:cs typeface="Traditional Arabic" pitchFamily="18" charset="-78"/>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worried.png"/>
          <p:cNvPicPr>
            <a:picLocks noChangeAspect="1"/>
          </p:cNvPicPr>
          <p:nvPr/>
        </p:nvPicPr>
        <p:blipFill>
          <a:blip r:embed="rId3" cstate="print"/>
          <a:stretch>
            <a:fillRect/>
          </a:stretch>
        </p:blipFill>
        <p:spPr>
          <a:xfrm>
            <a:off x="2209800" y="1134237"/>
            <a:ext cx="4419600" cy="4275963"/>
          </a:xfrm>
          <a:prstGeom prst="rect">
            <a:avLst/>
          </a:prstGeom>
        </p:spPr>
      </p:pic>
      <p:sp>
        <p:nvSpPr>
          <p:cNvPr id="5" name="مستطيل 4"/>
          <p:cNvSpPr/>
          <p:nvPr/>
        </p:nvSpPr>
        <p:spPr>
          <a:xfrm>
            <a:off x="2971800" y="5486400"/>
            <a:ext cx="3044423" cy="923330"/>
          </a:xfrm>
          <a:prstGeom prst="rect">
            <a:avLst/>
          </a:prstGeom>
          <a:noFill/>
        </p:spPr>
        <p:txBody>
          <a:bodyPr wrap="none" lIns="91440" tIns="45720" rIns="91440" bIns="45720">
            <a:spAutoFit/>
          </a:bodyPr>
          <a:lstStyle/>
          <a:p>
            <a:pPr algn="ctr"/>
            <a:r>
              <a:rPr lang="en-US"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 </a:t>
            </a: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إجابة خاطئة</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6" name="مستطيل 5">
            <a:hlinkClick r:id="rId4" action="ppaction://hlinksldjump"/>
          </p:cNvPr>
          <p:cNvSpPr/>
          <p:nvPr/>
        </p:nvSpPr>
        <p:spPr>
          <a:xfrm>
            <a:off x="457200" y="143470"/>
            <a:ext cx="3801042" cy="923330"/>
          </a:xfrm>
          <a:prstGeom prst="rect">
            <a:avLst/>
          </a:prstGeom>
          <a:noFill/>
        </p:spPr>
        <p:txBody>
          <a:bodyPr wrap="none" lIns="91440" tIns="45720" rIns="91440" bIns="45720">
            <a:spAutoFit/>
          </a:bodyPr>
          <a:lstStyle/>
          <a:p>
            <a:pPr algn="ctr"/>
            <a:r>
              <a:rPr lang="ar-SA" sz="5400" b="1" dirty="0" smtClean="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rPr>
              <a:t>حاول مرة أخرى</a:t>
            </a:r>
            <a:endParaRPr lang="ar-SA" sz="5400" b="1" cap="none" spc="0" dirty="0">
              <a:ln w="17780" cmpd="sng">
                <a:solidFill>
                  <a:schemeClr val="tx1">
                    <a:lumMod val="65000"/>
                    <a:lumOff val="35000"/>
                  </a:schemeClr>
                </a:solidFill>
                <a:prstDash val="solid"/>
                <a:miter lim="800000"/>
              </a:ln>
              <a:solidFill>
                <a:srgbClr val="FFC000"/>
              </a:solidFill>
              <a:effectLst>
                <a:outerShdw blurRad="55000" dist="50800" dir="5400000" algn="tl">
                  <a:srgbClr val="000000">
                    <a:alpha val="33000"/>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TotalTime>
  <Words>7682</Words>
  <Application>Microsoft Office PowerPoint</Application>
  <PresentationFormat>عرض على الشاشة (3:4)‏</PresentationFormat>
  <Paragraphs>4935</Paragraphs>
  <Slides>272</Slides>
  <Notes>0</Notes>
  <HiddenSlides>0</HiddenSlides>
  <MMClips>0</MMClips>
  <ScaleCrop>false</ScaleCrop>
  <HeadingPairs>
    <vt:vector size="4" baseType="variant">
      <vt:variant>
        <vt:lpstr>سمة</vt:lpstr>
      </vt:variant>
      <vt:variant>
        <vt:i4>1</vt:i4>
      </vt:variant>
      <vt:variant>
        <vt:lpstr>عناوين الشرائح</vt:lpstr>
      </vt:variant>
      <vt:variant>
        <vt:i4>272</vt:i4>
      </vt:variant>
    </vt:vector>
  </HeadingPairs>
  <TitlesOfParts>
    <vt:vector size="273"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الشريحة 113</vt:lpstr>
      <vt:lpstr>الشريحة 114</vt:lpstr>
      <vt:lpstr>الشريحة 115</vt:lpstr>
      <vt:lpstr>الشريحة 116</vt:lpstr>
      <vt:lpstr>الشريحة 117</vt:lpstr>
      <vt:lpstr>الشريحة 118</vt:lpstr>
      <vt:lpstr>الشريحة 119</vt:lpstr>
      <vt:lpstr>الشريحة 120</vt:lpstr>
      <vt:lpstr>الشريحة 121</vt:lpstr>
      <vt:lpstr>الشريحة 122</vt:lpstr>
      <vt:lpstr>الشريحة 123</vt:lpstr>
      <vt:lpstr>الشريحة 124</vt:lpstr>
      <vt:lpstr>الشريحة 125</vt:lpstr>
      <vt:lpstr>الشريحة 126</vt:lpstr>
      <vt:lpstr>الشريحة 127</vt:lpstr>
      <vt:lpstr>الشريحة 128</vt:lpstr>
      <vt:lpstr>الشريحة 129</vt:lpstr>
      <vt:lpstr>الشريحة 130</vt:lpstr>
      <vt:lpstr>الشريحة 131</vt:lpstr>
      <vt:lpstr>الشريحة 132</vt:lpstr>
      <vt:lpstr>الشريحة 133</vt:lpstr>
      <vt:lpstr>الشريحة 134</vt:lpstr>
      <vt:lpstr>الشريحة 135</vt:lpstr>
      <vt:lpstr>الشريحة 136</vt:lpstr>
      <vt:lpstr>الشريحة 137</vt:lpstr>
      <vt:lpstr>الشريحة 138</vt:lpstr>
      <vt:lpstr>الشريحة 139</vt:lpstr>
      <vt:lpstr>الشريحة 140</vt:lpstr>
      <vt:lpstr>الشريحة 141</vt:lpstr>
      <vt:lpstr>الشريحة 142</vt:lpstr>
      <vt:lpstr>الشريحة 143</vt:lpstr>
      <vt:lpstr>الشريحة 144</vt:lpstr>
      <vt:lpstr>الشريحة 145</vt:lpstr>
      <vt:lpstr>الشريحة 146</vt:lpstr>
      <vt:lpstr>الشريحة 147</vt:lpstr>
      <vt:lpstr>الشريحة 148</vt:lpstr>
      <vt:lpstr>الشريحة 149</vt:lpstr>
      <vt:lpstr>الشريحة 150</vt:lpstr>
      <vt:lpstr>الشريحة 151</vt:lpstr>
      <vt:lpstr>الشريحة 152</vt:lpstr>
      <vt:lpstr>الشريحة 153</vt:lpstr>
      <vt:lpstr>الشريحة 154</vt:lpstr>
      <vt:lpstr>الشريحة 155</vt:lpstr>
      <vt:lpstr>الشريحة 156</vt:lpstr>
      <vt:lpstr>الشريحة 157</vt:lpstr>
      <vt:lpstr>الشريحة 158</vt:lpstr>
      <vt:lpstr>الشريحة 159</vt:lpstr>
      <vt:lpstr>الشريحة 160</vt:lpstr>
      <vt:lpstr>الشريحة 161</vt:lpstr>
      <vt:lpstr>الشريحة 162</vt:lpstr>
      <vt:lpstr>الشريحة 163</vt:lpstr>
      <vt:lpstr>الشريحة 164</vt:lpstr>
      <vt:lpstr>الشريحة 165</vt:lpstr>
      <vt:lpstr>الشريحة 166</vt:lpstr>
      <vt:lpstr>الشريحة 167</vt:lpstr>
      <vt:lpstr>الشريحة 168</vt:lpstr>
      <vt:lpstr>الشريحة 169</vt:lpstr>
      <vt:lpstr>الشريحة 170</vt:lpstr>
      <vt:lpstr>الشريحة 171</vt:lpstr>
      <vt:lpstr>الشريحة 172</vt:lpstr>
      <vt:lpstr>الشريحة 173</vt:lpstr>
      <vt:lpstr>الشريحة 174</vt:lpstr>
      <vt:lpstr>الشريحة 175</vt:lpstr>
      <vt:lpstr>الشريحة 176</vt:lpstr>
      <vt:lpstr>الشريحة 177</vt:lpstr>
      <vt:lpstr>الشريحة 178</vt:lpstr>
      <vt:lpstr>الشريحة 179</vt:lpstr>
      <vt:lpstr>الشريحة 180</vt:lpstr>
      <vt:lpstr>الشريحة 181</vt:lpstr>
      <vt:lpstr>الشريحة 182</vt:lpstr>
      <vt:lpstr>الشريحة 183</vt:lpstr>
      <vt:lpstr>الشريحة 184</vt:lpstr>
      <vt:lpstr>الشريحة 185</vt:lpstr>
      <vt:lpstr>الشريحة 186</vt:lpstr>
      <vt:lpstr>الشريحة 187</vt:lpstr>
      <vt:lpstr>الشريحة 188</vt:lpstr>
      <vt:lpstr>الشريحة 189</vt:lpstr>
      <vt:lpstr>الشريحة 190</vt:lpstr>
      <vt:lpstr>الشريحة 191</vt:lpstr>
      <vt:lpstr>الشريحة 192</vt:lpstr>
      <vt:lpstr>الشريحة 193</vt:lpstr>
      <vt:lpstr>الشريحة 194</vt:lpstr>
      <vt:lpstr>الشريحة 195</vt:lpstr>
      <vt:lpstr>الشريحة 196</vt:lpstr>
      <vt:lpstr>الشريحة 197</vt:lpstr>
      <vt:lpstr>الشريحة 198</vt:lpstr>
      <vt:lpstr>الشريحة 199</vt:lpstr>
      <vt:lpstr>الشريحة 200</vt:lpstr>
      <vt:lpstr>الشريحة 201</vt:lpstr>
      <vt:lpstr>الشريحة 202</vt:lpstr>
      <vt:lpstr>الشريحة 203</vt:lpstr>
      <vt:lpstr>الشريحة 204</vt:lpstr>
      <vt:lpstr>الشريحة 205</vt:lpstr>
      <vt:lpstr>الشريحة 206</vt:lpstr>
      <vt:lpstr>الشريحة 207</vt:lpstr>
      <vt:lpstr>الشريحة 208</vt:lpstr>
      <vt:lpstr>الشريحة 209</vt:lpstr>
      <vt:lpstr>الشريحة 210</vt:lpstr>
      <vt:lpstr>الشريحة 211</vt:lpstr>
      <vt:lpstr>الشريحة 212</vt:lpstr>
      <vt:lpstr>الشريحة 213</vt:lpstr>
      <vt:lpstr>الشريحة 214</vt:lpstr>
      <vt:lpstr>الشريحة 215</vt:lpstr>
      <vt:lpstr>الشريحة 216</vt:lpstr>
      <vt:lpstr>الشريحة 217</vt:lpstr>
      <vt:lpstr>الشريحة 218</vt:lpstr>
      <vt:lpstr>الشريحة 219</vt:lpstr>
      <vt:lpstr>الشريحة 220</vt:lpstr>
      <vt:lpstr>الشريحة 221</vt:lpstr>
      <vt:lpstr>الشريحة 222</vt:lpstr>
      <vt:lpstr>الشريحة 223</vt:lpstr>
      <vt:lpstr>الشريحة 224</vt:lpstr>
      <vt:lpstr>الشريحة 225</vt:lpstr>
      <vt:lpstr>الشريحة 226</vt:lpstr>
      <vt:lpstr>الشريحة 227</vt:lpstr>
      <vt:lpstr>الشريحة 228</vt:lpstr>
      <vt:lpstr>الشريحة 229</vt:lpstr>
      <vt:lpstr>الشريحة 230</vt:lpstr>
      <vt:lpstr>الشريحة 231</vt:lpstr>
      <vt:lpstr>الشريحة 232</vt:lpstr>
      <vt:lpstr>الشريحة 233</vt:lpstr>
      <vt:lpstr>الشريحة 234</vt:lpstr>
      <vt:lpstr>الشريحة 235</vt:lpstr>
      <vt:lpstr>الشريحة 236</vt:lpstr>
      <vt:lpstr>الشريحة 237</vt:lpstr>
      <vt:lpstr>الشريحة 238</vt:lpstr>
      <vt:lpstr>الشريحة 239</vt:lpstr>
      <vt:lpstr>الشريحة 240</vt:lpstr>
      <vt:lpstr>الشريحة 241</vt:lpstr>
      <vt:lpstr>الشريحة 242</vt:lpstr>
      <vt:lpstr>الشريحة 243</vt:lpstr>
      <vt:lpstr>الشريحة 244</vt:lpstr>
      <vt:lpstr>الشريحة 245</vt:lpstr>
      <vt:lpstr>الشريحة 246</vt:lpstr>
      <vt:lpstr>الشريحة 247</vt:lpstr>
      <vt:lpstr>الشريحة 248</vt:lpstr>
      <vt:lpstr>الشريحة 249</vt:lpstr>
      <vt:lpstr>الشريحة 250</vt:lpstr>
      <vt:lpstr>الشريحة 251</vt:lpstr>
      <vt:lpstr>الشريحة 252</vt:lpstr>
      <vt:lpstr>الشريحة 253</vt:lpstr>
      <vt:lpstr>الشريحة 254</vt:lpstr>
      <vt:lpstr>الشريحة 255</vt:lpstr>
      <vt:lpstr>الشريحة 256</vt:lpstr>
      <vt:lpstr>الشريحة 257</vt:lpstr>
      <vt:lpstr>الشريحة 258</vt:lpstr>
      <vt:lpstr>الشريحة 259</vt:lpstr>
      <vt:lpstr>الشريحة 260</vt:lpstr>
      <vt:lpstr>الشريحة 261</vt:lpstr>
      <vt:lpstr>الشريحة 262</vt:lpstr>
      <vt:lpstr>الشريحة 263</vt:lpstr>
      <vt:lpstr>الشريحة 264</vt:lpstr>
      <vt:lpstr>هدفنا تذكيركم أعزائي بـ  </vt:lpstr>
      <vt:lpstr>الأهداف</vt:lpstr>
      <vt:lpstr>الشريحة 267</vt:lpstr>
      <vt:lpstr>الشريحة 268</vt:lpstr>
      <vt:lpstr>الشريحة 269</vt:lpstr>
      <vt:lpstr>الشريحة 270</vt:lpstr>
      <vt:lpstr>الشريحة 271</vt:lpstr>
      <vt:lpstr>الشريحة 272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win7 202</dc:creator>
  <cp:lastModifiedBy>023332885</cp:lastModifiedBy>
  <cp:revision>172</cp:revision>
  <dcterms:created xsi:type="dcterms:W3CDTF">2006-08-16T00:00:00Z</dcterms:created>
  <dcterms:modified xsi:type="dcterms:W3CDTF">2012-05-29T09:52:25Z</dcterms:modified>
</cp:coreProperties>
</file>