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3" r:id="rId2"/>
    <p:sldId id="264" r:id="rId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ז'/סיון/תשע"ב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ז'/סיון/תשע"ב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ז'/סיון/תשע"ב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ז'/סיון/תשע"ב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ז'/סיון/תשע"ב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ז'/סיון/תשע"ב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ז'/סיון/תשע"ב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ז'/סיון/תשע"ב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ז'/סיון/תשע"ב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ז'/סיון/תשע"ב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ז'/סיון/תשע"ב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pPr/>
              <a:t>ז'/סיון/תשע"ב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imagesCADI0EV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مستطيل 2"/>
          <p:cNvSpPr/>
          <p:nvPr/>
        </p:nvSpPr>
        <p:spPr>
          <a:xfrm>
            <a:off x="928662" y="571480"/>
            <a:ext cx="7061549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4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Traditional Arabic" pitchFamily="2" charset="-78"/>
              </a:rPr>
              <a:t>عانقتْ جدرانُ وجودنا عطرَ قدومكَ وتَزَيّنَتْ</a:t>
            </a:r>
            <a:r>
              <a:rPr lang="en-US" sz="4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Traditional Arabic" pitchFamily="2" charset="-78"/>
              </a:rPr>
              <a:t> </a:t>
            </a:r>
            <a:r>
              <a:rPr lang="ar-SA" sz="4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Traditional Arabic" pitchFamily="2" charset="-78"/>
              </a:rPr>
              <a:t>مساحاته </a:t>
            </a:r>
            <a:r>
              <a:rPr lang="ar-SA" sz="40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Traditional Arabic" pitchFamily="2" charset="-78"/>
              </a:rPr>
              <a:t>بأعذبِ</a:t>
            </a:r>
            <a:r>
              <a:rPr lang="ar-SA" sz="4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Traditional Arabic" pitchFamily="2" charset="-78"/>
              </a:rPr>
              <a:t> عبارات الود والترحيب.</a:t>
            </a:r>
            <a:r>
              <a:rPr lang="en-US" sz="4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Traditional Arabic" pitchFamily="2" charset="-78"/>
              </a:rPr>
              <a:t> </a:t>
            </a:r>
            <a:br>
              <a:rPr lang="en-US" sz="4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Traditional Arabic" pitchFamily="2" charset="-78"/>
              </a:rPr>
            </a:br>
            <a:r>
              <a:rPr lang="ar-SA" sz="4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Traditional Arabic" pitchFamily="2" charset="-78"/>
              </a:rPr>
              <a:t>فها هي الورود تنثر شذاها لتودعك بكلِ حبٍّ ومودة</a:t>
            </a:r>
            <a:r>
              <a:rPr lang="en-US" sz="4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Traditional Arabic" pitchFamily="2" charset="-78"/>
              </a:rPr>
              <a:t> </a:t>
            </a:r>
            <a:br>
              <a:rPr lang="en-US" sz="4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Traditional Arabic" pitchFamily="2" charset="-78"/>
              </a:rPr>
            </a:br>
            <a:r>
              <a:rPr lang="ar-SA" sz="4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Traditional Arabic" pitchFamily="2" charset="-78"/>
              </a:rPr>
              <a:t>وبأحلى عباراتِ التوديع نفارقك </a:t>
            </a:r>
            <a:r>
              <a:rPr lang="en-US" sz="4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Traditional Arabic" pitchFamily="2" charset="-78"/>
              </a:rPr>
              <a:t/>
            </a:r>
            <a:br>
              <a:rPr lang="en-US" sz="4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Traditional Arabic" pitchFamily="2" charset="-78"/>
              </a:rPr>
            </a:br>
            <a:r>
              <a:rPr lang="ar-SA" sz="4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Traditional Arabic" pitchFamily="2" charset="-78"/>
              </a:rPr>
              <a:t>ونَتَمَنّى أن نرى شذى عطرك يُنْثَرُ على أرجاءِ المكانِ</a:t>
            </a:r>
            <a:r>
              <a:rPr lang="ar-SA" sz="3600" b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Traditional Arabic" pitchFamily="2" charset="-78"/>
              </a:rPr>
              <a:t/>
            </a:r>
            <a:br>
              <a:rPr lang="ar-SA" sz="3600" b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Traditional Arabic" pitchFamily="2" charset="-78"/>
              </a:rPr>
            </a:br>
            <a:r>
              <a:rPr lang="ar-SA" sz="3600" b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Traditional Arabic" pitchFamily="2" charset="-78"/>
              </a:rPr>
              <a:t>فقدمت أهلًا ووطئت سهلًا</a:t>
            </a:r>
            <a:endParaRPr lang="en-US" sz="3600" b="1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cs typeface="DecoType Naskh Extensions" pitchFamily="2" charset="-78"/>
            </a:endParaRPr>
          </a:p>
          <a:p>
            <a:pPr algn="ctr"/>
            <a:endParaRPr lang="ar-SA" sz="3600" b="1" cap="none" spc="0" dirty="0">
              <a:ln>
                <a:solidFill>
                  <a:sysClr val="windowText" lastClr="000000"/>
                </a:solidFill>
              </a:ln>
              <a:solidFill>
                <a:schemeClr val="accent3"/>
              </a:solidFill>
              <a:effectLst>
                <a:glow rad="101600">
                  <a:srgbClr val="FF99CC">
                    <a:alpha val="60000"/>
                  </a:srgbClr>
                </a:glo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0" y="4429132"/>
            <a:ext cx="9144000" cy="24288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ar-SA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ar-SA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itchFamily="2" charset="-78"/>
                <a:cs typeface="Sakkal Majalla" pitchFamily="2" charset="-78"/>
              </a:rPr>
              <a:t>مع تحيات: </a:t>
            </a:r>
            <a:r>
              <a:rPr lang="ar-SA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itchFamily="2" charset="-78"/>
                <a:cs typeface="Sakkal Majalla" pitchFamily="2" charset="-78"/>
              </a:rPr>
              <a:t>الطالبات</a:t>
            </a:r>
          </a:p>
          <a:p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Traditional Arabic" pitchFamily="2" charset="-78"/>
              </a:rPr>
              <a:t> </a:t>
            </a:r>
            <a:r>
              <a:rPr lang="ar-SA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itchFamily="2" charset="-78"/>
                <a:cs typeface="Traditional Arabic" pitchFamily="2" charset="-78"/>
              </a:rPr>
              <a:t>ميساء مصاروة – سلام محاجنة – عبير محاجنة – عبير وتد – سلسبيل محاميد – دعاء شرقية – ريم مصري – أزهار عمري – صفاء محاميد – نداء ياسين – إيناس سلامة – ياسمين تكروري – موران أبو الفية – آلاء بدير – منار محاميد –سهام </a:t>
            </a:r>
            <a:r>
              <a:rPr lang="ar-SA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itchFamily="2" charset="-78"/>
                <a:cs typeface="Traditional Arabic" pitchFamily="2" charset="-78"/>
              </a:rPr>
              <a:t>محاجنة</a:t>
            </a:r>
            <a:r>
              <a:rPr lang="ar-SA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itchFamily="2" charset="-78"/>
                <a:cs typeface="Traditional Arabic" pitchFamily="2" charset="-78"/>
              </a:rPr>
              <a:t> </a:t>
            </a:r>
            <a:r>
              <a:rPr lang="ar-SA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itchFamily="2" charset="-78"/>
                <a:cs typeface="Traditional Arabic" pitchFamily="2" charset="-78"/>
              </a:rPr>
              <a:t>.</a:t>
            </a:r>
            <a:endParaRPr lang="ar-SA" sz="2400" b="1" dirty="0" smtClean="0">
              <a:ln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Sakkal Majalla" pitchFamily="2" charset="-78"/>
              <a:cs typeface="Traditional Arabic" pitchFamily="2" charset="-78"/>
            </a:endParaRPr>
          </a:p>
          <a:p>
            <a:pPr algn="ctr"/>
            <a:r>
              <a:rPr lang="ar-SA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itchFamily="2" charset="-78"/>
                <a:cs typeface="Traditional Arabic" pitchFamily="2" charset="-78"/>
              </a:rPr>
              <a:t>والمرشدة التربوية:  </a:t>
            </a:r>
            <a:r>
              <a:rPr lang="ar-SA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itchFamily="2" charset="-78"/>
                <a:cs typeface="Traditional Arabic" pitchFamily="2" charset="-78"/>
              </a:rPr>
              <a:t>د</a:t>
            </a:r>
            <a:r>
              <a:rPr lang="ar-SA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akkal Majalla" pitchFamily="2" charset="-78"/>
                <a:cs typeface="Traditional Arabic" pitchFamily="2" charset="-78"/>
              </a:rPr>
              <a:t>. فائدة أبو مخ </a:t>
            </a:r>
          </a:p>
          <a:p>
            <a:pPr algn="just"/>
            <a:endParaRPr lang="ar-SA" sz="24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4" name="Picture 2" descr="D:\800AAAAA\IMG_1940.JPG"/>
          <p:cNvPicPr>
            <a:picLocks noChangeAspect="1" noChangeArrowheads="1"/>
          </p:cNvPicPr>
          <p:nvPr/>
        </p:nvPicPr>
        <p:blipFill>
          <a:blip r:embed="rId2" cstate="print"/>
          <a:srcRect l="14207" r="12252" b="2238"/>
          <a:stretch>
            <a:fillRect/>
          </a:stretch>
        </p:blipFill>
        <p:spPr bwMode="auto">
          <a:xfrm>
            <a:off x="1" y="0"/>
            <a:ext cx="9144000" cy="4429132"/>
          </a:xfrm>
          <a:prstGeom prst="rect">
            <a:avLst/>
          </a:prstGeom>
          <a:noFill/>
        </p:spPr>
      </p:pic>
      <p:sp>
        <p:nvSpPr>
          <p:cNvPr id="6" name="مربع نص 5"/>
          <p:cNvSpPr txBox="1"/>
          <p:nvPr/>
        </p:nvSpPr>
        <p:spPr>
          <a:xfrm>
            <a:off x="0" y="530120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ar-SA" dirty="0" smtClean="0"/>
              <a:t> </a:t>
            </a:r>
            <a:endParaRPr lang="en-US" dirty="0"/>
          </a:p>
        </p:txBody>
      </p:sp>
      <p:pic>
        <p:nvPicPr>
          <p:cNvPr id="10" name="صورة 9" descr="image39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48310"/>
            <a:ext cx="952500" cy="1309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13</Words>
  <Application>Microsoft Office PowerPoint</Application>
  <PresentationFormat>عرض على الشاشة (3:4)‏</PresentationFormat>
  <Paragraphs>5</Paragraphs>
  <Slides>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ערכת נושא של Office</vt:lpstr>
      <vt:lpstr>الشريحة 1</vt:lpstr>
      <vt:lpstr>الشريحة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023332885</dc:creator>
  <cp:lastModifiedBy>023332885</cp:lastModifiedBy>
  <cp:revision>46</cp:revision>
  <dcterms:created xsi:type="dcterms:W3CDTF">2012-05-24T09:17:26Z</dcterms:created>
  <dcterms:modified xsi:type="dcterms:W3CDTF">2012-05-28T09:33:20Z</dcterms:modified>
</cp:coreProperties>
</file>