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789D-B8EB-411D-89F5-5A0D335BF081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6CF4-9873-4DC6-A4B1-D5ED672F99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19732"/>
          <a:stretch>
            <a:fillRect/>
          </a:stretch>
        </p:blipFill>
        <p:spPr bwMode="auto">
          <a:xfrm>
            <a:off x="7884368" y="1556792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8112" y="260648"/>
            <a:ext cx="32799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إطار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41"/>
            </a:avLst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517232"/>
            <a:ext cx="8596803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 b="9091"/>
          <a:stretch>
            <a:fillRect/>
          </a:stretch>
        </p:blipFill>
        <p:spPr bwMode="auto">
          <a:xfrm>
            <a:off x="5724128" y="1484784"/>
            <a:ext cx="17716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 b="30000"/>
          <a:stretch>
            <a:fillRect/>
          </a:stretch>
        </p:blipFill>
        <p:spPr bwMode="auto">
          <a:xfrm>
            <a:off x="4788024" y="1628800"/>
            <a:ext cx="6572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 b="18586"/>
          <a:stretch>
            <a:fillRect/>
          </a:stretch>
        </p:blipFill>
        <p:spPr bwMode="auto">
          <a:xfrm>
            <a:off x="1979712" y="1628800"/>
            <a:ext cx="24574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1556792"/>
            <a:ext cx="10763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2636912"/>
            <a:ext cx="1543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2636912"/>
            <a:ext cx="109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9832" y="2564904"/>
            <a:ext cx="11334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2564904"/>
            <a:ext cx="11334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59632" y="2636912"/>
            <a:ext cx="152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3645024"/>
            <a:ext cx="1543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6136" y="3645024"/>
            <a:ext cx="12382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3645024"/>
            <a:ext cx="1543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23728" y="3645024"/>
            <a:ext cx="1552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3573016"/>
            <a:ext cx="1638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0312" y="4509120"/>
            <a:ext cx="1533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24128" y="4509120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5736" y="4437112"/>
            <a:ext cx="3257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51520" y="4581128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رابط مستقيم 28"/>
          <p:cNvCxnSpPr/>
          <p:nvPr/>
        </p:nvCxnSpPr>
        <p:spPr>
          <a:xfrm flipH="1">
            <a:off x="7884368" y="2276872"/>
            <a:ext cx="7920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flipH="1">
            <a:off x="5940152" y="2276872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4716016" y="2276872"/>
            <a:ext cx="7920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flipH="1">
            <a:off x="2051720" y="2276872"/>
            <a:ext cx="230425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flipH="1">
            <a:off x="611560" y="2276872"/>
            <a:ext cx="10801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 flipH="1">
            <a:off x="7380312" y="3356992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flipH="1">
            <a:off x="4427984" y="3356992"/>
            <a:ext cx="10801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flipH="1">
            <a:off x="5868144" y="3356992"/>
            <a:ext cx="115212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H="1">
            <a:off x="3131840" y="3356992"/>
            <a:ext cx="10801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flipH="1">
            <a:off x="1187624" y="3356992"/>
            <a:ext cx="158417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flipH="1">
            <a:off x="7452320" y="4365104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flipH="1">
            <a:off x="7452320" y="5229200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flipH="1">
            <a:off x="5724128" y="5229200"/>
            <a:ext cx="122413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>
            <a:off x="2267744" y="5229200"/>
            <a:ext cx="309634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flipH="1">
            <a:off x="251520" y="5229200"/>
            <a:ext cx="172819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>
            <a:off x="5940152" y="4365104"/>
            <a:ext cx="10801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flipH="1">
            <a:off x="4067944" y="4365104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flipH="1">
            <a:off x="2195736" y="4365104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H="1">
            <a:off x="323528" y="4365104"/>
            <a:ext cx="14401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שאלות</dc:creator>
  <cp:lastModifiedBy>שאלות </cp:lastModifiedBy>
  <cp:revision>14</cp:revision>
  <dcterms:created xsi:type="dcterms:W3CDTF">2013-05-03T11:59:09Z</dcterms:created>
  <dcterms:modified xsi:type="dcterms:W3CDTF">2013-05-03T21:42:07Z</dcterms:modified>
</cp:coreProperties>
</file>