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1789D-B8EB-411D-89F5-5A0D335BF081}" type="datetimeFigureOut">
              <a:rPr lang="he-IL" smtClean="0"/>
              <a:pPr/>
              <a:t>כ"ג/אייר/תשע"ג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6CF4-9873-4DC6-A4B1-D5ED672F99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1789D-B8EB-411D-89F5-5A0D335BF081}" type="datetimeFigureOut">
              <a:rPr lang="he-IL" smtClean="0"/>
              <a:pPr/>
              <a:t>כ"ג/אייר/תשע"ג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6CF4-9873-4DC6-A4B1-D5ED672F99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1789D-B8EB-411D-89F5-5A0D335BF081}" type="datetimeFigureOut">
              <a:rPr lang="he-IL" smtClean="0"/>
              <a:pPr/>
              <a:t>כ"ג/אייר/תשע"ג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6CF4-9873-4DC6-A4B1-D5ED672F99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1789D-B8EB-411D-89F5-5A0D335BF081}" type="datetimeFigureOut">
              <a:rPr lang="he-IL" smtClean="0"/>
              <a:pPr/>
              <a:t>כ"ג/אייר/תשע"ג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6CF4-9873-4DC6-A4B1-D5ED672F99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1789D-B8EB-411D-89F5-5A0D335BF081}" type="datetimeFigureOut">
              <a:rPr lang="he-IL" smtClean="0"/>
              <a:pPr/>
              <a:t>כ"ג/אייר/תשע"ג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6CF4-9873-4DC6-A4B1-D5ED672F99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1789D-B8EB-411D-89F5-5A0D335BF081}" type="datetimeFigureOut">
              <a:rPr lang="he-IL" smtClean="0"/>
              <a:pPr/>
              <a:t>כ"ג/אייר/תשע"ג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6CF4-9873-4DC6-A4B1-D5ED672F99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1789D-B8EB-411D-89F5-5A0D335BF081}" type="datetimeFigureOut">
              <a:rPr lang="he-IL" smtClean="0"/>
              <a:pPr/>
              <a:t>כ"ג/אייר/תשע"ג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6CF4-9873-4DC6-A4B1-D5ED672F99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1789D-B8EB-411D-89F5-5A0D335BF081}" type="datetimeFigureOut">
              <a:rPr lang="he-IL" smtClean="0"/>
              <a:pPr/>
              <a:t>כ"ג/אייר/תשע"ג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6CF4-9873-4DC6-A4B1-D5ED672F99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1789D-B8EB-411D-89F5-5A0D335BF081}" type="datetimeFigureOut">
              <a:rPr lang="he-IL" smtClean="0"/>
              <a:pPr/>
              <a:t>כ"ג/אייר/תשע"ג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6CF4-9873-4DC6-A4B1-D5ED672F99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1789D-B8EB-411D-89F5-5A0D335BF081}" type="datetimeFigureOut">
              <a:rPr lang="he-IL" smtClean="0"/>
              <a:pPr/>
              <a:t>כ"ג/אייר/תשע"ג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6CF4-9873-4DC6-A4B1-D5ED672F99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1789D-B8EB-411D-89F5-5A0D335BF081}" type="datetimeFigureOut">
              <a:rPr lang="he-IL" smtClean="0"/>
              <a:pPr/>
              <a:t>כ"ג/אייר/תשע"ג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6CF4-9873-4DC6-A4B1-D5ED672F99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1789D-B8EB-411D-89F5-5A0D335BF081}" type="datetimeFigureOut">
              <a:rPr lang="he-IL" smtClean="0"/>
              <a:pPr/>
              <a:t>כ"ג/אייר/תשע"ג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A6CF4-9873-4DC6-A4B1-D5ED672F99D0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b="19732"/>
          <a:stretch>
            <a:fillRect/>
          </a:stretch>
        </p:blipFill>
        <p:spPr bwMode="auto">
          <a:xfrm>
            <a:off x="7884368" y="1556792"/>
            <a:ext cx="79208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98112" y="260648"/>
            <a:ext cx="3279932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إطار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341"/>
            </a:avLst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5517232"/>
            <a:ext cx="8596803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print"/>
          <a:srcRect b="9091"/>
          <a:stretch>
            <a:fillRect/>
          </a:stretch>
        </p:blipFill>
        <p:spPr bwMode="auto">
          <a:xfrm>
            <a:off x="5724128" y="1484784"/>
            <a:ext cx="177165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 cstate="print"/>
          <a:srcRect b="30000"/>
          <a:stretch>
            <a:fillRect/>
          </a:stretch>
        </p:blipFill>
        <p:spPr bwMode="auto">
          <a:xfrm>
            <a:off x="4788024" y="1628800"/>
            <a:ext cx="657225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7" cstate="print"/>
          <a:srcRect b="18586"/>
          <a:stretch>
            <a:fillRect/>
          </a:stretch>
        </p:blipFill>
        <p:spPr bwMode="auto">
          <a:xfrm>
            <a:off x="1979712" y="1628800"/>
            <a:ext cx="245745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1560" y="1556792"/>
            <a:ext cx="10763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08304" y="2636912"/>
            <a:ext cx="15430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96136" y="2636912"/>
            <a:ext cx="1095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059832" y="2564904"/>
            <a:ext cx="11334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27984" y="2564904"/>
            <a:ext cx="11334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259632" y="2636912"/>
            <a:ext cx="15240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80312" y="3645024"/>
            <a:ext cx="15430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796136" y="3645024"/>
            <a:ext cx="123825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995936" y="3645024"/>
            <a:ext cx="15430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23728" y="3645024"/>
            <a:ext cx="15525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1520" y="3573016"/>
            <a:ext cx="16383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380312" y="4509120"/>
            <a:ext cx="15335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2" name="Picture 16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724128" y="4509120"/>
            <a:ext cx="1162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3" name="Picture 17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195736" y="4437112"/>
            <a:ext cx="32575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51520" y="4581128"/>
            <a:ext cx="1857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9" name="رابط مستقيم 28"/>
          <p:cNvCxnSpPr/>
          <p:nvPr/>
        </p:nvCxnSpPr>
        <p:spPr>
          <a:xfrm flipH="1">
            <a:off x="7884368" y="2276872"/>
            <a:ext cx="792088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رابط مستقيم 29"/>
          <p:cNvCxnSpPr/>
          <p:nvPr/>
        </p:nvCxnSpPr>
        <p:spPr>
          <a:xfrm flipH="1">
            <a:off x="5940152" y="2276872"/>
            <a:ext cx="144016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رابط مستقيم 31"/>
          <p:cNvCxnSpPr/>
          <p:nvPr/>
        </p:nvCxnSpPr>
        <p:spPr>
          <a:xfrm flipH="1">
            <a:off x="4716016" y="2276872"/>
            <a:ext cx="792088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رابط مستقيم 32"/>
          <p:cNvCxnSpPr/>
          <p:nvPr/>
        </p:nvCxnSpPr>
        <p:spPr>
          <a:xfrm flipH="1">
            <a:off x="2051720" y="2276872"/>
            <a:ext cx="2304256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رابط مستقيم 34"/>
          <p:cNvCxnSpPr/>
          <p:nvPr/>
        </p:nvCxnSpPr>
        <p:spPr>
          <a:xfrm flipH="1">
            <a:off x="611560" y="2276872"/>
            <a:ext cx="10801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رابط مستقيم 36"/>
          <p:cNvCxnSpPr/>
          <p:nvPr/>
        </p:nvCxnSpPr>
        <p:spPr>
          <a:xfrm flipH="1">
            <a:off x="7380312" y="3356992"/>
            <a:ext cx="144016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رابط مستقيم 38"/>
          <p:cNvCxnSpPr/>
          <p:nvPr/>
        </p:nvCxnSpPr>
        <p:spPr>
          <a:xfrm flipH="1">
            <a:off x="4427984" y="3356992"/>
            <a:ext cx="10801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رابط مستقيم 39"/>
          <p:cNvCxnSpPr/>
          <p:nvPr/>
        </p:nvCxnSpPr>
        <p:spPr>
          <a:xfrm flipH="1">
            <a:off x="5868144" y="3356992"/>
            <a:ext cx="1152128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رابط مستقيم 43"/>
          <p:cNvCxnSpPr/>
          <p:nvPr/>
        </p:nvCxnSpPr>
        <p:spPr>
          <a:xfrm flipH="1">
            <a:off x="3131840" y="3356992"/>
            <a:ext cx="10801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رابط مستقيم 44"/>
          <p:cNvCxnSpPr/>
          <p:nvPr/>
        </p:nvCxnSpPr>
        <p:spPr>
          <a:xfrm flipH="1">
            <a:off x="1187624" y="3356992"/>
            <a:ext cx="1584176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رابط مستقيم 46"/>
          <p:cNvCxnSpPr/>
          <p:nvPr/>
        </p:nvCxnSpPr>
        <p:spPr>
          <a:xfrm flipH="1">
            <a:off x="7452320" y="4365104"/>
            <a:ext cx="144016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رابط مستقيم 47"/>
          <p:cNvCxnSpPr/>
          <p:nvPr/>
        </p:nvCxnSpPr>
        <p:spPr>
          <a:xfrm flipH="1">
            <a:off x="7452320" y="5229200"/>
            <a:ext cx="144016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رابط مستقيم 48"/>
          <p:cNvCxnSpPr/>
          <p:nvPr/>
        </p:nvCxnSpPr>
        <p:spPr>
          <a:xfrm flipH="1">
            <a:off x="5724128" y="5229200"/>
            <a:ext cx="1224136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رابط مستقيم 50"/>
          <p:cNvCxnSpPr/>
          <p:nvPr/>
        </p:nvCxnSpPr>
        <p:spPr>
          <a:xfrm flipH="1">
            <a:off x="2267744" y="5229200"/>
            <a:ext cx="309634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رابط مستقيم 52"/>
          <p:cNvCxnSpPr/>
          <p:nvPr/>
        </p:nvCxnSpPr>
        <p:spPr>
          <a:xfrm flipH="1">
            <a:off x="251520" y="5229200"/>
            <a:ext cx="1728192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رابط مستقيم 54"/>
          <p:cNvCxnSpPr/>
          <p:nvPr/>
        </p:nvCxnSpPr>
        <p:spPr>
          <a:xfrm flipH="1">
            <a:off x="5940152" y="4365104"/>
            <a:ext cx="10801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رابط مستقيم 56"/>
          <p:cNvCxnSpPr/>
          <p:nvPr/>
        </p:nvCxnSpPr>
        <p:spPr>
          <a:xfrm flipH="1">
            <a:off x="4067944" y="4365104"/>
            <a:ext cx="144016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رابط مستقيم 57"/>
          <p:cNvCxnSpPr/>
          <p:nvPr/>
        </p:nvCxnSpPr>
        <p:spPr>
          <a:xfrm flipH="1">
            <a:off x="2195736" y="4365104"/>
            <a:ext cx="144016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رابط مستقيم 58"/>
          <p:cNvCxnSpPr/>
          <p:nvPr/>
        </p:nvCxnSpPr>
        <p:spPr>
          <a:xfrm flipH="1">
            <a:off x="323528" y="4365104"/>
            <a:ext cx="144016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שאלות</dc:creator>
  <cp:lastModifiedBy>שאלות </cp:lastModifiedBy>
  <cp:revision>14</cp:revision>
  <dcterms:created xsi:type="dcterms:W3CDTF">2013-05-03T11:59:09Z</dcterms:created>
  <dcterms:modified xsi:type="dcterms:W3CDTF">2013-05-03T21:42:07Z</dcterms:modified>
</cp:coreProperties>
</file>