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2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50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55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021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3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6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871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0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83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85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6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1144-F799-48A8-8DD8-DFCD8BC7832F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5579-EEA5-4B4E-B07F-FB257D1B9A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5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angrybi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 t="47392" r="38526" b="35811"/>
          <a:stretch/>
        </p:blipFill>
        <p:spPr bwMode="auto">
          <a:xfrm>
            <a:off x="3420315" y="3212976"/>
            <a:ext cx="2303813" cy="115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828900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תבנית מאת סהר אלון</a:t>
            </a:r>
          </a:p>
          <a:p>
            <a:r>
              <a:rPr lang="he-IL" sz="1600" dirty="0" smtClean="0">
                <a:solidFill>
                  <a:schemeClr val="bg1"/>
                </a:solidFill>
              </a:rPr>
              <a:t>מבוסס על </a:t>
            </a:r>
            <a:r>
              <a:rPr lang="he-IL" sz="1600" dirty="0" err="1" smtClean="0">
                <a:solidFill>
                  <a:schemeClr val="bg1"/>
                </a:solidFill>
              </a:rPr>
              <a:t>גירסת</a:t>
            </a:r>
            <a:r>
              <a:rPr lang="he-IL" sz="1600" dirty="0" smtClean="0">
                <a:solidFill>
                  <a:schemeClr val="bg1"/>
                </a:solidFill>
              </a:rPr>
              <a:t> הדמו של המשחק </a:t>
            </a:r>
            <a:r>
              <a:rPr lang="he-IL" sz="1600" dirty="0" err="1" smtClean="0">
                <a:solidFill>
                  <a:schemeClr val="bg1"/>
                </a:solidFill>
              </a:rPr>
              <a:t>הרישמי</a:t>
            </a:r>
            <a:r>
              <a:rPr lang="he-IL" sz="1600" dirty="0" smtClean="0">
                <a:solidFill>
                  <a:schemeClr val="bg1"/>
                </a:solidFill>
              </a:rPr>
              <a:t> - </a:t>
            </a:r>
            <a:r>
              <a:rPr lang="en-US" sz="1600" dirty="0">
                <a:hlinkClick r:id="rId3"/>
              </a:rPr>
              <a:t>http://download.angrybirds.com/</a:t>
            </a:r>
            <a:endParaRPr lang="he-I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475656" y="188640"/>
            <a:ext cx="388843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اختر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الإجابة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الصحيحة</a:t>
            </a:r>
          </a:p>
          <a:p>
            <a:pPr algn="ctr"/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أ.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 المصلي في الركوع يضع يديه على:</a:t>
            </a:r>
            <a:endParaRPr lang="he-IL" sz="2400" dirty="0"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95536" y="1124744"/>
            <a:ext cx="169218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ركبتيه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4644008" y="1124744"/>
            <a:ext cx="169218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ساقيه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2555776" y="1124744"/>
            <a:ext cx="17874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فخذيه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4005064"/>
            <a:ext cx="1705722" cy="13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793 0.18906 -0.08071 0.19583 -0.08209 C 0.20295 -0.08279 0.19427 -0.08071 0.20764 -0.08209 C 0.22101 -0.08348 0.25313 -0.09065 0.27639 -0.09088 C 0.29965 -0.09111 0.32396 -0.08441 0.34774 -0.08395 L 0.41927 -0.08741 C 0.44879 -0.08788 0.48559 -0.09158 0.52448 -0.08741 C 0.56337 -0.08325 0.62622 -0.06822 0.65295 -0.06313 " pathEditMode="relative" rAng="0" ptsTypes="Ffafa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-4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2137E-6 L -0.03264 -0.25508 C -0.03594 -0.31012 -0.08073 -0.33418 -0.08073 -0.3573 C -0.10243 -0.37742 -0.13993 -0.3758 -0.16233 -0.37627 C -0.1375 -0.37627 -0.31059 -0.37465 -0.21545 -0.36077 C -0.12969 -0.32793 -0.19462 -0.33834 -0.19462 -0.33811 " pathEditMode="relative" rAng="0" ptsTypes="Ff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64 0.16337 -0.20675 C 0.17413 -0.22086 0.19028 -0.23959 0.19722 -0.25 C 0.18872 -0.24028 0.19722 -0.25925 0.20504 -0.26896 C 0.21285 -0.27867 0.20017 -0.28399 0.24392 -0.30874 C 0.28767 -0.33348 0.40469 -0.41258 0.46719 -0.41766 C 0.53004 -0.42275 0.65504 -0.44195 0.62049 -0.33996 L 0.25955 0.19473 " pathEditMode="relative" rAng="0" ptsTypes="FAfa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403648" y="332656"/>
            <a:ext cx="40324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المصلي بعد الرفع من الركوع يضع يديه على: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411760" y="1124744"/>
            <a:ext cx="1728192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صدره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4499992" y="1124744"/>
            <a:ext cx="169218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بطنه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323528" y="1124744"/>
            <a:ext cx="1787452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جنبيه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123728" y="332656"/>
            <a:ext cx="4968552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المصلي في السجود: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1259632" y="1052736"/>
            <a:ext cx="1512168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يضع ركبتيه أولا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516216" y="1052736"/>
            <a:ext cx="151216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يضع يديه أولا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23928" y="1052736"/>
            <a:ext cx="151216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يخير بينهما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7"/>
          <a:stretch/>
        </p:blipFill>
        <p:spPr bwMode="auto">
          <a:xfrm>
            <a:off x="-3796" y="6298305"/>
            <a:ext cx="9147795" cy="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0" t="8206" r="6759" b="50000"/>
          <a:stretch/>
        </p:blipFill>
        <p:spPr bwMode="auto">
          <a:xfrm>
            <a:off x="6966266" y="3107084"/>
            <a:ext cx="2358261" cy="39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6"/>
          <p:cNvGrpSpPr/>
          <p:nvPr/>
        </p:nvGrpSpPr>
        <p:grpSpPr>
          <a:xfrm>
            <a:off x="-12998" y="0"/>
            <a:ext cx="9221094" cy="1909292"/>
            <a:chOff x="-90092" y="734813"/>
            <a:chExt cx="9221094" cy="190929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5473402" y="764704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1815802" y="744910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92" y="734813"/>
              <a:ext cx="190589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קבוצה 10"/>
          <p:cNvGrpSpPr/>
          <p:nvPr/>
        </p:nvGrpSpPr>
        <p:grpSpPr>
          <a:xfrm>
            <a:off x="4986" y="1678230"/>
            <a:ext cx="9203111" cy="961530"/>
            <a:chOff x="4986" y="0"/>
            <a:chExt cx="9203111" cy="96153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483969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קבוצה 41"/>
          <p:cNvGrpSpPr/>
          <p:nvPr/>
        </p:nvGrpSpPr>
        <p:grpSpPr>
          <a:xfrm>
            <a:off x="68263" y="2348880"/>
            <a:ext cx="9075736" cy="961530"/>
            <a:chOff x="4986" y="0"/>
            <a:chExt cx="9075736" cy="96153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356594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מלבן מעוגל 18"/>
          <p:cNvSpPr/>
          <p:nvPr/>
        </p:nvSpPr>
        <p:spPr>
          <a:xfrm>
            <a:off x="1547664" y="260648"/>
            <a:ext cx="5184576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اربط كل جملة في </a:t>
            </a:r>
            <a:r>
              <a:rPr lang="ar-SA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العمود 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(أ) بما يناسبها في </a:t>
            </a:r>
            <a:r>
              <a:rPr lang="ar-SA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العمود 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(ب</a:t>
            </a:r>
            <a:r>
              <a:rPr lang="ar-SA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he-IL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0" y="1628800"/>
            <a:ext cx="1692188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اجاباتك صحيحة</a:t>
            </a:r>
            <a:endParaRPr lang="he-IL" dirty="0"/>
          </a:p>
        </p:txBody>
      </p:sp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0" y="908720"/>
            <a:ext cx="1715444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اجاباتك خاطئة</a:t>
            </a:r>
            <a:endParaRPr lang="he-IL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53705" y="3107084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2606" y="3812710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0521" y="48921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9059" y="3898503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70985" y="3287887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59013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مربع نص 54"/>
          <p:cNvSpPr txBox="1"/>
          <p:nvPr/>
        </p:nvSpPr>
        <p:spPr>
          <a:xfrm>
            <a:off x="4427984" y="1268760"/>
            <a:ext cx="30963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(أ) أقول في الركوع.</a:t>
            </a:r>
          </a:p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(ب) أقول بعد الرفع من الركوع</a:t>
            </a:r>
          </a:p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(ج) أقول في السجود.</a:t>
            </a:r>
          </a:p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(د) أقول في الجلسة بين السجدتين</a:t>
            </a:r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he-IL" sz="2400" dirty="0">
              <a:latin typeface="Traditional Arabic" pitchFamily="18" charset="-78"/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1403648" y="1268760"/>
            <a:ext cx="30963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(  ) سبحان ربي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الأعلى</a:t>
            </a:r>
            <a:endParaRPr lang="ar-SA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( 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) رب اغفر لي، رب اغفر لي.</a:t>
            </a:r>
          </a:p>
          <a:p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( 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) الله أكبر</a:t>
            </a:r>
          </a:p>
          <a:p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( 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) سبحان ربي العظيم.</a:t>
            </a:r>
          </a:p>
          <a:p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( 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) ربنا ولك الحمد</a:t>
            </a:r>
            <a:endParaRPr lang="he-IL" sz="2400" dirty="0"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09618 -0.05296 C 0.12275 -0.06498 0.14046 -0.09412 0.1625 -0.10152 C 0.21233 -0.11424 0.29862 -0.14246 0.39497 -0.12927 C 0.41997 -0.12927 0.72657 -0.01295 0.74046 -0.02197 C 0.74046 -0.02173 0.58976 0.10431 0.58976 0.10454 " pathEditMode="relative" rAng="0" ptsTypes="FfaffF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42709 -0.30226 0.47934 -0.30226 C 0.5441 -0.30573 0.61702 -0.32169 0.6507 -0.29 L 0.65209 -0.28839 L 0.82865 -0.20004 " pathEditMode="relative" rAng="0" ptsTypes="FffFAF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58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78 -0.33741 0.28525 -0.38182 0.35087 -0.39569 C 0.41719 -0.4098 0.52118 -0.43894 0.60018 -0.4216 C 0.67917 -0.40425 0.75573 -0.33418 0.82483 -0.29186 C 0.89375 -0.24953 0.97639 -0.17553 1.0132 -0.1672 C 1.05 -0.15888 1.03872 -0.22618 1.04566 -0.24167 " pathEditMode="relative" rAng="0" ptsTypes="Fffaa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259632" y="42789"/>
            <a:ext cx="467426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يستحب أن يكثر الدعاء في السجود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851920" y="980728"/>
            <a:ext cx="169218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1475656" y="980728"/>
            <a:ext cx="169218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×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15" name="عنصر نائب للمحتوى 14" descr="icon_checkmark.gif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196752"/>
            <a:ext cx="368995" cy="282173"/>
          </a:xfr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187624" y="188640"/>
            <a:ext cx="4176464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يقول المأموم عند الرفع من الركوع:سمع الله لمن حمده</a:t>
            </a:r>
            <a:endParaRPr lang="he-IL" sz="2400" dirty="0"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115616" y="1124744"/>
            <a:ext cx="169218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solidFill>
                  <a:schemeClr val="tx1"/>
                </a:solidFill>
              </a:rPr>
              <a:t>×</a:t>
            </a:r>
            <a:endParaRPr lang="he-IL" sz="2800" dirty="0" smtClean="0">
              <a:solidFill>
                <a:schemeClr val="tx1"/>
              </a:solidFill>
            </a:endParaRPr>
          </a:p>
          <a:p>
            <a:pPr algn="ctr"/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3491880" y="1124744"/>
            <a:ext cx="17874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4005064"/>
            <a:ext cx="1705722" cy="13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16" name="عنصر نائب للمحتوى 14" descr="icon_checkmark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1268760"/>
            <a:ext cx="368995" cy="2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2137E-6 L -0.03264 -0.25508 C -0.03594 -0.31012 -0.08073 -0.33418 -0.08073 -0.3573 C -0.10243 -0.37742 -0.13993 -0.3758 -0.16233 -0.37627 C -0.1375 -0.37627 -0.31059 -0.37465 -0.21545 -0.36077 C -0.12969 -0.32793 -0.19462 -0.33834 -0.19462 -0.33811 " pathEditMode="relative" rAng="0" ptsTypes="Ffaf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793 0.18906 -0.08071 0.19583 -0.08209 C 0.20295 -0.08279 0.19427 -0.08071 0.20764 -0.08209 C 0.22101 -0.08348 0.25313 -0.09065 0.27639 -0.09088 C 0.29965 -0.09111 0.32396 -0.08441 0.34774 -0.08395 L 0.41927 -0.08741 C 0.44879 -0.08788 0.48559 -0.09158 0.52448 -0.08741 C 0.56337 -0.08325 0.62622 -0.06822 0.65295 -0.06313 " pathEditMode="relative" rAng="0" ptsTypes="FfafaaFaaF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-4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64 0.16337 -0.20675 C 0.17413 -0.22086 0.19028 -0.23959 0.19722 -0.25 C 0.18872 -0.24028 0.19722 -0.25925 0.20504 -0.26896 C 0.21285 -0.27867 0.20017 -0.28399 0.24392 -0.30874 C 0.28767 -0.33348 0.40469 -0.41258 0.46719 -0.41766 C 0.53004 -0.42275 0.65504 -0.44195 0.62049 -0.33996 L 0.25955 0.19473 " pathEditMode="relative" rAng="0" ptsTypes="FAfa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403648" y="332656"/>
            <a:ext cx="40324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إذا فرغ من قراءة الفاتحة سكت سكتة لطيفة.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491880" y="1196752"/>
            <a:ext cx="1728192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16" name="عنصر نائب للمحتوى 14" descr="icon_checkmark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1340768"/>
            <a:ext cx="368995" cy="282173"/>
          </a:xfrm>
          <a:prstGeom prst="rect">
            <a:avLst/>
          </a:prstGeom>
        </p:spPr>
      </p:pic>
      <p:sp>
        <p:nvSpPr>
          <p:cNvPr id="17" name="מלבן מעוגל 9"/>
          <p:cNvSpPr/>
          <p:nvPr/>
        </p:nvSpPr>
        <p:spPr>
          <a:xfrm>
            <a:off x="1331640" y="1196752"/>
            <a:ext cx="169218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×</a:t>
            </a:r>
            <a:endParaRPr lang="he-I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1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Angry Birds Music 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63688" y="7029400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4" y="476672"/>
            <a:ext cx="9147089" cy="574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3233338" y="2564904"/>
            <a:ext cx="2677336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كل </a:t>
            </a:r>
            <a:r>
              <a:rPr lang="ar-S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الإحترام</a:t>
            </a:r>
            <a:endParaRPr lang="ar-S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لقد فزتم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9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2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123728" y="332656"/>
            <a:ext cx="4968552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رفع اليدين عند تكبيرة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حرام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1259632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516216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23928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/>
          <a:srcRect l="67041" t="23190" r="13604" b="12095"/>
          <a:stretch>
            <a:fillRect/>
          </a:stretch>
        </p:blipFill>
        <p:spPr bwMode="auto">
          <a:xfrm>
            <a:off x="1403648" y="1196752"/>
            <a:ext cx="1224136" cy="158417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1" cstate="print"/>
          <a:srcRect l="36301" t="26474" r="45350" b="11752"/>
          <a:stretch>
            <a:fillRect/>
          </a:stretch>
        </p:blipFill>
        <p:spPr bwMode="auto">
          <a:xfrm>
            <a:off x="4067944" y="1268760"/>
            <a:ext cx="122413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4554" t="26474" r="77229" b="11752"/>
          <a:stretch>
            <a:fillRect/>
          </a:stretch>
        </p:blipFill>
        <p:spPr bwMode="auto">
          <a:xfrm>
            <a:off x="6732240" y="1196752"/>
            <a:ext cx="115212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7"/>
          <a:stretch/>
        </p:blipFill>
        <p:spPr bwMode="auto">
          <a:xfrm>
            <a:off x="-3796" y="6298305"/>
            <a:ext cx="9147795" cy="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0" t="8206" r="6759" b="50000"/>
          <a:stretch/>
        </p:blipFill>
        <p:spPr bwMode="auto">
          <a:xfrm>
            <a:off x="6966266" y="3107084"/>
            <a:ext cx="2358261" cy="39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-12998" y="0"/>
            <a:ext cx="9221094" cy="1909292"/>
            <a:chOff x="-90092" y="734813"/>
            <a:chExt cx="9221094" cy="190929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5473402" y="764704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1815802" y="744910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92" y="734813"/>
              <a:ext cx="190589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קבוצה 10"/>
          <p:cNvGrpSpPr/>
          <p:nvPr/>
        </p:nvGrpSpPr>
        <p:grpSpPr>
          <a:xfrm>
            <a:off x="4986" y="1678230"/>
            <a:ext cx="9203111" cy="961530"/>
            <a:chOff x="4986" y="0"/>
            <a:chExt cx="9203111" cy="96153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483969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קבוצה 41"/>
          <p:cNvGrpSpPr/>
          <p:nvPr/>
        </p:nvGrpSpPr>
        <p:grpSpPr>
          <a:xfrm>
            <a:off x="68263" y="2348880"/>
            <a:ext cx="9075736" cy="961530"/>
            <a:chOff x="4986" y="0"/>
            <a:chExt cx="9075736" cy="96153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356594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מלבן מעוגל 18"/>
          <p:cNvSpPr/>
          <p:nvPr/>
        </p:nvSpPr>
        <p:spPr>
          <a:xfrm>
            <a:off x="2339752" y="260648"/>
            <a:ext cx="4392488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القيام</a:t>
            </a:r>
            <a:endParaRPr lang="he-IL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3995936" y="1052736"/>
            <a:ext cx="1692188" cy="21602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300192" y="1052736"/>
            <a:ext cx="1692188" cy="20882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1403648" y="1052736"/>
            <a:ext cx="1715444" cy="21602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53705" y="3107084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2606" y="3812710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0521" y="48921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9059" y="3898503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70985" y="3287887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8351" t="17000" r="71456" b="11001"/>
          <a:stretch>
            <a:fillRect/>
          </a:stretch>
        </p:blipFill>
        <p:spPr bwMode="auto">
          <a:xfrm>
            <a:off x="4283968" y="1268760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 cstate="print"/>
          <a:srcRect l="35970" t="17000" r="46361" b="11001"/>
          <a:stretch>
            <a:fillRect/>
          </a:stretch>
        </p:blipFill>
        <p:spPr bwMode="auto">
          <a:xfrm>
            <a:off x="6588224" y="1268760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print"/>
          <a:srcRect l="61065" t="17000" r="23496" b="11001"/>
          <a:stretch>
            <a:fillRect/>
          </a:stretch>
        </p:blipFill>
        <p:spPr bwMode="auto">
          <a:xfrm>
            <a:off x="1691680" y="1268760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59013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42709 -0.30226 0.47934 -0.30226 C 0.5441 -0.30573 0.61702 -0.32169 0.6507 -0.29 L 0.65209 -0.28839 L 0.82865 -0.20004 " pathEditMode="relative" rAng="0" ptsTypes="FffFA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58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78 -0.33741 0.28525 -0.38182 0.35087 -0.39569 C 0.41719 -0.4098 0.52118 -0.43894 0.60018 -0.4216 C 0.67917 -0.40425 0.75573 -0.33418 0.82483 -0.29186 C 0.89375 -0.24953 0.97639 -0.17553 1.0132 -0.1672 C 1.05 -0.15888 1.03872 -0.22618 1.04566 -0.24167 " pathEditMode="relative" rAng="0" ptsTypes="FffaaaF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09618 -0.05296 C 0.12275 -0.06498 0.14046 -0.09412 0.1625 -0.10152 C 0.21233 -0.11424 0.29862 -0.14246 0.39497 -0.12927 C 0.41997 -0.12927 0.72657 -0.01295 0.74046 -0.02197 C 0.74046 -0.02173 0.58976 0.10431 0.58976 0.10454 " pathEditMode="relative" rAng="0" ptsTypes="FfaffF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2549516" y="42789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الركوع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4644008" y="980728"/>
            <a:ext cx="1692188" cy="21648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2555776" y="980728"/>
            <a:ext cx="1692188" cy="216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467544" y="980728"/>
            <a:ext cx="1715444" cy="216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l="4710" t="19200" r="73226" b="10801"/>
          <a:stretch>
            <a:fillRect/>
          </a:stretch>
        </p:blipFill>
        <p:spPr bwMode="auto">
          <a:xfrm>
            <a:off x="611560" y="1124744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 l="39414" t="19200" r="39683" b="10801"/>
          <a:stretch>
            <a:fillRect/>
          </a:stretch>
        </p:blipFill>
        <p:spPr bwMode="auto">
          <a:xfrm>
            <a:off x="2771800" y="1124744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 l="72955" t="19200" r="5871" b="10801"/>
          <a:stretch>
            <a:fillRect/>
          </a:stretch>
        </p:blipFill>
        <p:spPr bwMode="auto">
          <a:xfrm>
            <a:off x="4860032" y="1196752"/>
            <a:ext cx="1312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475656" y="188640"/>
            <a:ext cx="388843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حدد الصورة الصحيحة لصفة الرفع من الركوع</a:t>
            </a:r>
            <a:endParaRPr lang="he-IL" sz="2400" dirty="0"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95536" y="1124744"/>
            <a:ext cx="1692188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4644008" y="1124744"/>
            <a:ext cx="1692188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2555776" y="1124744"/>
            <a:ext cx="1787452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4005064"/>
            <a:ext cx="1705722" cy="13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 l="6341" t="21431" r="72979" b="10442"/>
          <a:stretch>
            <a:fillRect/>
          </a:stretch>
        </p:blipFill>
        <p:spPr bwMode="auto">
          <a:xfrm>
            <a:off x="611560" y="1196752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 l="72844" t="21431" r="10937" b="10442"/>
          <a:stretch>
            <a:fillRect/>
          </a:stretch>
        </p:blipFill>
        <p:spPr bwMode="auto">
          <a:xfrm>
            <a:off x="2843808" y="1196752"/>
            <a:ext cx="12325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72711" t="21431" r="10937" b="10442"/>
          <a:stretch>
            <a:fillRect/>
          </a:stretch>
        </p:blipFill>
        <p:spPr bwMode="auto">
          <a:xfrm>
            <a:off x="4932040" y="1196752"/>
            <a:ext cx="11688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595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793 0.18906 -0.08071 0.19583 -0.08209 C 0.20295 -0.08279 0.19427 -0.08071 0.20764 -0.08209 C 0.22101 -0.08348 0.25313 -0.09065 0.27639 -0.09088 C 0.29965 -0.09111 0.32396 -0.08441 0.34774 -0.08395 L 0.41927 -0.08741 C 0.44879 -0.08788 0.48559 -0.09158 0.52448 -0.08741 C 0.56337 -0.08325 0.62622 -0.06822 0.65295 -0.06313 " pathEditMode="relative" rAng="0" ptsTypes="Ffafa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-4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2137E-6 L -0.03264 -0.25508 C -0.03594 -0.31012 -0.08073 -0.33418 -0.08073 -0.3573 C -0.10243 -0.37742 -0.13993 -0.3758 -0.16233 -0.37627 C -0.1375 -0.37627 -0.31059 -0.37465 -0.21545 -0.36077 C -0.12969 -0.32793 -0.19462 -0.33834 -0.19462 -0.33811 " pathEditMode="relative" rAng="0" ptsTypes="Ff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64 0.16337 -0.20675 C 0.17413 -0.22086 0.19028 -0.23959 0.19722 -0.25 C 0.18872 -0.24028 0.19722 -0.25925 0.20504 -0.26896 C 0.21285 -0.27867 0.20017 -0.28399 0.24392 -0.30874 C 0.28767 -0.33348 0.40469 -0.41258 0.46719 -0.41766 C 0.53004 -0.42275 0.65504 -0.44195 0.62049 -0.33996 L 0.25955 0.19473 " pathEditMode="relative" rAng="0" ptsTypes="FAfa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2051720" y="332656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السجود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411760" y="1124744"/>
            <a:ext cx="1728192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4499992" y="1124744"/>
            <a:ext cx="1692188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323528" y="1124744"/>
            <a:ext cx="1787452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3691" t="28644" r="71997" b="7289"/>
          <a:stretch>
            <a:fillRect/>
          </a:stretch>
        </p:blipFill>
        <p:spPr bwMode="auto">
          <a:xfrm>
            <a:off x="467544" y="1412776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37130" t="28644" r="39716" b="7289"/>
          <a:stretch>
            <a:fillRect/>
          </a:stretch>
        </p:blipFill>
        <p:spPr bwMode="auto">
          <a:xfrm>
            <a:off x="4644008" y="1412776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l="69411" t="28644" r="9480" b="7289"/>
          <a:stretch>
            <a:fillRect/>
          </a:stretch>
        </p:blipFill>
        <p:spPr bwMode="auto">
          <a:xfrm>
            <a:off x="2627784" y="1412776"/>
            <a:ext cx="13129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123728" y="332656"/>
            <a:ext cx="4968552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الجلوس للتشهد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الأول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1259632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516216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23928" y="1052736"/>
            <a:ext cx="15121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 l="855" t="24832" r="76910"/>
          <a:stretch>
            <a:fillRect/>
          </a:stretch>
        </p:blipFill>
        <p:spPr bwMode="auto">
          <a:xfrm>
            <a:off x="1403648" y="1196752"/>
            <a:ext cx="11818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1" cstate="print"/>
          <a:srcRect l="68316" t="24832" r="8594"/>
          <a:stretch>
            <a:fillRect/>
          </a:stretch>
        </p:blipFill>
        <p:spPr bwMode="auto">
          <a:xfrm>
            <a:off x="6660233" y="1196752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1" cstate="print"/>
          <a:srcRect l="34108" t="24832" r="42702"/>
          <a:stretch>
            <a:fillRect/>
          </a:stretch>
        </p:blipFill>
        <p:spPr bwMode="auto">
          <a:xfrm>
            <a:off x="4067944" y="1196752"/>
            <a:ext cx="12325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7"/>
          <a:stretch/>
        </p:blipFill>
        <p:spPr bwMode="auto">
          <a:xfrm>
            <a:off x="-3796" y="6298305"/>
            <a:ext cx="9147795" cy="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0" t="8206" r="6759" b="50000"/>
          <a:stretch/>
        </p:blipFill>
        <p:spPr bwMode="auto">
          <a:xfrm>
            <a:off x="6966266" y="3107084"/>
            <a:ext cx="2358261" cy="39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קבוצה 6"/>
          <p:cNvGrpSpPr/>
          <p:nvPr/>
        </p:nvGrpSpPr>
        <p:grpSpPr>
          <a:xfrm>
            <a:off x="-12998" y="0"/>
            <a:ext cx="9221094" cy="1909292"/>
            <a:chOff x="-90092" y="734813"/>
            <a:chExt cx="9221094" cy="190929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5473402" y="764704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1815802" y="744910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92" y="734813"/>
              <a:ext cx="190589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קבוצה 10"/>
          <p:cNvGrpSpPr/>
          <p:nvPr/>
        </p:nvGrpSpPr>
        <p:grpSpPr>
          <a:xfrm>
            <a:off x="4986" y="1678230"/>
            <a:ext cx="9203111" cy="961530"/>
            <a:chOff x="4986" y="0"/>
            <a:chExt cx="9203111" cy="96153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483969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קבוצה 41"/>
          <p:cNvGrpSpPr/>
          <p:nvPr/>
        </p:nvGrpSpPr>
        <p:grpSpPr>
          <a:xfrm>
            <a:off x="68263" y="2348880"/>
            <a:ext cx="9075736" cy="961530"/>
            <a:chOff x="4986" y="0"/>
            <a:chExt cx="9075736" cy="96153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356594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מלבן מעוגל 18"/>
          <p:cNvSpPr/>
          <p:nvPr/>
        </p:nvSpPr>
        <p:spPr>
          <a:xfrm>
            <a:off x="2339752" y="260648"/>
            <a:ext cx="4392488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حدد الصورة الصحيحة لصفة الجلوس للتشهد 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الأخير</a:t>
            </a:r>
            <a:endParaRPr lang="he-IL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3995936" y="1052736"/>
            <a:ext cx="1692188" cy="21602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300192" y="1052736"/>
            <a:ext cx="1692188" cy="20882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1403648" y="1052736"/>
            <a:ext cx="1715444" cy="21602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53705" y="3107084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2606" y="3812710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0521" y="48921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9059" y="3898503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70985" y="3287887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59013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/>
          <a:srcRect l="40570" r="36950"/>
          <a:stretch>
            <a:fillRect/>
          </a:stretch>
        </p:blipFill>
        <p:spPr bwMode="auto">
          <a:xfrm>
            <a:off x="4211960" y="1124744"/>
            <a:ext cx="13045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/>
          <a:srcRect l="40570" r="36950"/>
          <a:stretch>
            <a:fillRect/>
          </a:stretch>
        </p:blipFill>
        <p:spPr bwMode="auto">
          <a:xfrm>
            <a:off x="6516216" y="1124744"/>
            <a:ext cx="13045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1" cstate="print"/>
          <a:srcRect l="77857"/>
          <a:stretch>
            <a:fillRect/>
          </a:stretch>
        </p:blipFill>
        <p:spPr bwMode="auto">
          <a:xfrm>
            <a:off x="1547664" y="1196752"/>
            <a:ext cx="14562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213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42709 -0.30226 0.47934 -0.30226 C 0.5441 -0.30573 0.61702 -0.32169 0.6507 -0.29 L 0.65209 -0.28839 L 0.82865 -0.20004 " pathEditMode="relative" rAng="0" ptsTypes="FffFA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58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78 -0.33741 0.28525 -0.38182 0.35087 -0.39569 C 0.41719 -0.4098 0.52118 -0.43894 0.60018 -0.4216 C 0.67917 -0.40425 0.75573 -0.33418 0.82483 -0.29186 C 0.89375 -0.24953 0.97639 -0.17553 1.0132 -0.1672 C 1.05 -0.15888 1.03872 -0.22618 1.04566 -0.24167 " pathEditMode="relative" rAng="0" ptsTypes="FffaaaF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09618 -0.05296 C 0.12275 -0.06498 0.14046 -0.09412 0.1625 -0.10152 C 0.21233 -0.11424 0.29862 -0.14246 0.39497 -0.12927 C 0.41997 -0.12927 0.72657 -0.01295 0.74046 -0.02197 C 0.74046 -0.02173 0.58976 0.10431 0.58976 0.10454 " pathEditMode="relative" rAng="0" ptsTypes="FfaffF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1259632" y="42789"/>
            <a:ext cx="467426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العدد المستحب في تسبيح الركوع والسجود؟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4644008" y="980728"/>
            <a:ext cx="169218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2555776" y="980728"/>
            <a:ext cx="169218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467544" y="980728"/>
            <a:ext cx="1715444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زاد على </a:t>
            </a:r>
            <a:r>
              <a:rPr lang="ar-SA" dirty="0" smtClean="0"/>
              <a:t>العدد 3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277</Words>
  <Application>Microsoft Office PowerPoint</Application>
  <PresentationFormat>On-screen Show (4:3)</PresentationFormat>
  <Paragraphs>59</Paragraphs>
  <Slides>17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ahmad1</cp:lastModifiedBy>
  <cp:revision>35</cp:revision>
  <dcterms:created xsi:type="dcterms:W3CDTF">2011-07-13T07:01:59Z</dcterms:created>
  <dcterms:modified xsi:type="dcterms:W3CDTF">2013-05-22T15:33:37Z</dcterms:modified>
</cp:coreProperties>
</file>