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نمط ذو سمات 2 - تميي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55AABF-0A60-4F94-ABA5-81158A0EE8C9}" type="datetimeFigureOut">
              <a:rPr lang="he-IL" smtClean="0"/>
              <a:pPr/>
              <a:t>י"ג/סיון/תשע"ג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107F28-11D0-4E9C-8048-576E68E359F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871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8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0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5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81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01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74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55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7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1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9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4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8E1F0-F9CE-4331-A5D0-09307857B4B4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60E8-C15B-4E4C-A0AE-55624C1BE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8E1F0-F9CE-4331-A5D0-09307857B4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60E8-C15B-4E4C-A0AE-55624C1BE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6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google.co.il/url?sa=i&amp;rct=j&amp;q=%D8%B1%D8%AC%D9%84+%D9%83%D8%A7%D8%B1%D8%AA%D9%88%D9%86&amp;source=images&amp;cd=&amp;cad=rja&amp;docid=Pg1nJt2wZXbg7M&amp;tbnid=QyRlpfARjiZZtM:&amp;ved=0CAUQjRw&amp;url=http://mahawees.com/2011/05/13/sales-art/&amp;ei=Aph3UaH6N8WlO6q4gPAD&amp;psig=AFQjCNFtMlb7zbSnTIccInDjsT6PkFQULA&amp;ust=1366878426281884" TargetMode="External"/><Relationship Id="rId7" Type="http://schemas.openxmlformats.org/officeDocument/2006/relationships/hyperlink" Target="http://www.google.co.il/url?sa=i&amp;source=images&amp;cd=&amp;cad=rja&amp;docid=xkS9VpMemq5zoM&amp;tbnid=eCh2DuqeRBOhqM:&amp;ved=0CAgQjRwwAA&amp;url=http://windows.microsoft.com/ar-xm/windows-vista/parts-of-a-computer&amp;ei=Wcl3UdaBCqSE4ASEsIH4DA&amp;psig=AFQjCNFWXKqWUwupI7tCSAgj8gNS-VmhEw&amp;ust=13668912251982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il/url?sa=i&amp;rct=j&amp;q=%D9%83%D8%A7%D8%B1%D8%AA%D9%88%D9%86&amp;source=images&amp;cd=&amp;cad=rja&amp;docid=ylIBu_UCgcq-IM&amp;tbnid=Ph3n3FTo3MxQ5M:&amp;ved=0CAUQjRw&amp;url=http://ahl-hadetha.iowoi.org/t564-topic&amp;ei=npd3Ud7pMYHlOo-hgKgB&amp;psig=AFQjCNEaRThTfYUQHI98bhhFTNcIttJNiA&amp;ust=1366878477979868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%D8%B1%D8%AC%D9%84+%D9%83%D8%A7%D8%B1%D8%AA%D9%88%D9%86&amp;source=images&amp;cd=&amp;cad=rja&amp;docid=Pg1nJt2wZXbg7M&amp;tbnid=QyRlpfARjiZZtM:&amp;ved=0CAUQjRw&amp;url=http://mahawees.com/2011/05/13/sales-art/&amp;ei=Aph3UaH6N8WlO6q4gPAD&amp;psig=AFQjCNFtMlb7zbSnTIccInDjsT6PkFQULA&amp;ust=136687842628188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Amar\Pictures\t9mim_psd_file__1_by_3alm-d5jf3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6" descr="C:\Users\Amar\Pictures\t9mim_psd_file__1_by_3alm-d5jf3ai.png"/>
          <p:cNvPicPr>
            <a:picLocks noChangeAspect="1" noChangeArrowheads="1"/>
          </p:cNvPicPr>
          <p:nvPr/>
        </p:nvPicPr>
        <p:blipFill>
          <a:blip r:embed="rId2" cstate="print"/>
          <a:srcRect l="41338" t="1701" r="6688" b="74150"/>
          <a:stretch>
            <a:fillRect/>
          </a:stretch>
        </p:blipFill>
        <p:spPr bwMode="auto">
          <a:xfrm>
            <a:off x="2843808" y="2420888"/>
            <a:ext cx="4752528" cy="1656184"/>
          </a:xfrm>
          <a:prstGeom prst="rect">
            <a:avLst/>
          </a:prstGeom>
          <a:noFill/>
        </p:spPr>
      </p:pic>
      <p:pic>
        <p:nvPicPr>
          <p:cNvPr id="20" name="Picture 6" descr="C:\Users\Amar\Pictures\t9mim_psd_file__1_by_3alm-d5jf3ai.png"/>
          <p:cNvPicPr>
            <a:picLocks noChangeAspect="1" noChangeArrowheads="1"/>
          </p:cNvPicPr>
          <p:nvPr/>
        </p:nvPicPr>
        <p:blipFill>
          <a:blip r:embed="rId2" cstate="print"/>
          <a:srcRect l="41338" t="1701" r="6688" b="74150"/>
          <a:stretch>
            <a:fillRect/>
          </a:stretch>
        </p:blipFill>
        <p:spPr bwMode="auto">
          <a:xfrm>
            <a:off x="2195736" y="3284984"/>
            <a:ext cx="4752528" cy="1656184"/>
          </a:xfrm>
          <a:prstGeom prst="rect">
            <a:avLst/>
          </a:prstGeom>
          <a:noFill/>
        </p:spPr>
      </p:pic>
      <p:pic>
        <p:nvPicPr>
          <p:cNvPr id="21" name="Picture 6" descr="C:\Users\Amar\Pictures\t9mim_psd_file__1_by_3alm-d5jf3ai.png"/>
          <p:cNvPicPr>
            <a:picLocks noChangeAspect="1" noChangeArrowheads="1"/>
          </p:cNvPicPr>
          <p:nvPr/>
        </p:nvPicPr>
        <p:blipFill>
          <a:blip r:embed="rId2" cstate="print"/>
          <a:srcRect l="41338" t="1701" r="6688" b="74150"/>
          <a:stretch>
            <a:fillRect/>
          </a:stretch>
        </p:blipFill>
        <p:spPr bwMode="auto">
          <a:xfrm>
            <a:off x="3923928" y="1772816"/>
            <a:ext cx="3672408" cy="1656184"/>
          </a:xfrm>
          <a:prstGeom prst="rect">
            <a:avLst/>
          </a:prstGeom>
          <a:noFill/>
        </p:spPr>
      </p:pic>
      <p:pic>
        <p:nvPicPr>
          <p:cNvPr id="22" name="Picture 6" descr="C:\Users\Amar\Pictures\t9mim_psd_file__1_by_3alm-d5jf3ai.png"/>
          <p:cNvPicPr>
            <a:picLocks noChangeAspect="1" noChangeArrowheads="1"/>
          </p:cNvPicPr>
          <p:nvPr/>
        </p:nvPicPr>
        <p:blipFill>
          <a:blip r:embed="rId2" cstate="print"/>
          <a:srcRect l="41338" t="1701" r="6688" b="74150"/>
          <a:stretch>
            <a:fillRect/>
          </a:stretch>
        </p:blipFill>
        <p:spPr bwMode="auto">
          <a:xfrm>
            <a:off x="3635896" y="3068960"/>
            <a:ext cx="4752528" cy="1800200"/>
          </a:xfrm>
          <a:prstGeom prst="rect">
            <a:avLst/>
          </a:prstGeom>
          <a:noFill/>
        </p:spPr>
      </p:pic>
      <p:pic>
        <p:nvPicPr>
          <p:cNvPr id="23" name="Picture 6" descr="C:\Users\Amar\Pictures\t9mim_psd_file__1_by_3alm-d5jf3ai.png"/>
          <p:cNvPicPr>
            <a:picLocks noChangeAspect="1" noChangeArrowheads="1"/>
          </p:cNvPicPr>
          <p:nvPr/>
        </p:nvPicPr>
        <p:blipFill>
          <a:blip r:embed="rId2" cstate="print"/>
          <a:srcRect l="41338" t="1701" r="6688" b="74150"/>
          <a:stretch>
            <a:fillRect/>
          </a:stretch>
        </p:blipFill>
        <p:spPr bwMode="auto">
          <a:xfrm>
            <a:off x="2348136" y="3437384"/>
            <a:ext cx="4752528" cy="1656184"/>
          </a:xfrm>
          <a:prstGeom prst="rect">
            <a:avLst/>
          </a:prstGeom>
          <a:noFill/>
        </p:spPr>
      </p:pic>
      <p:sp>
        <p:nvSpPr>
          <p:cNvPr id="24" name="وسيلة شرح على شكل سحابة 23"/>
          <p:cNvSpPr/>
          <p:nvPr/>
        </p:nvSpPr>
        <p:spPr>
          <a:xfrm>
            <a:off x="2051720" y="0"/>
            <a:ext cx="3168352" cy="2708920"/>
          </a:xfrm>
          <a:prstGeom prst="cloudCallout">
            <a:avLst>
              <a:gd name="adj1" fmla="val 64962"/>
              <a:gd name="adj2" fmla="val 281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لكل جهاز </a:t>
            </a:r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أجزاء</a:t>
            </a:r>
            <a:endParaRPr lang="ar-SA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</a:t>
            </a:r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ذا </a:t>
            </a:r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فُقد </a:t>
            </a:r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أحدها اختل </a:t>
            </a:r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النظام </a:t>
            </a:r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جميعه انظر </a:t>
            </a:r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الحاسوب </a:t>
            </a:r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مثلا، </a:t>
            </a:r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وتخيله بدون شاشة</a:t>
            </a:r>
            <a:r>
              <a:rPr lang="ar-SA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5868144" y="1556792"/>
            <a:ext cx="2664296" cy="43204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 descr="http://mahawees.com/wp-content/uploads/2011/05/4366374-sales-man-cartoon-artwork-line-art-with-empty-ball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68"/>
          <a:stretch>
            <a:fillRect/>
          </a:stretch>
        </p:blipFill>
        <p:spPr bwMode="auto">
          <a:xfrm flipH="1">
            <a:off x="4788024" y="1340768"/>
            <a:ext cx="3778324" cy="460590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9" name="Picture 9" descr="http://img200.imageshack.us/img200/5130/noody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4288" y="3140968"/>
            <a:ext cx="576064" cy="6480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62" name="Picture 14" descr="http://res1.windows.microsoft.com/resbox/ar/windows%20vista/main/6d80ae20-99b2-45dc-8118-a4a34d7c3cf4_0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547664" y="2996952"/>
            <a:ext cx="4086225" cy="3200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32" name="رابط مستقيم 31"/>
          <p:cNvCxnSpPr/>
          <p:nvPr/>
        </p:nvCxnSpPr>
        <p:spPr>
          <a:xfrm flipV="1">
            <a:off x="5652120" y="4077072"/>
            <a:ext cx="216024" cy="72008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V="1">
            <a:off x="5652120" y="3717032"/>
            <a:ext cx="216024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V="1">
            <a:off x="5652120" y="4437112"/>
            <a:ext cx="216024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V="1">
            <a:off x="5652120" y="4797152"/>
            <a:ext cx="216024" cy="72008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C:\Users\Amar\Pictures\qasam_by_al3fo-d5h9i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1" descr="http://mahawees.com/wp-content/uploads/2011/05/4366374-sales-man-cartoon-artwork-line-art-with-empty-ball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12" r="25750" b="67169"/>
          <a:stretch>
            <a:fillRect/>
          </a:stretch>
        </p:blipFill>
        <p:spPr bwMode="auto">
          <a:xfrm flipH="1">
            <a:off x="6300192" y="0"/>
            <a:ext cx="2088232" cy="151216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5" descr="C:\Users\Amar\Pictures\happy_mother__s_day_by_do0oba-d508kmu.jpg"/>
          <p:cNvPicPr>
            <a:picLocks noChangeAspect="1" noChangeArrowheads="1"/>
          </p:cNvPicPr>
          <p:nvPr/>
        </p:nvPicPr>
        <p:blipFill>
          <a:blip r:embed="rId5" cstate="print"/>
          <a:srcRect b="20339"/>
          <a:stretch>
            <a:fillRect/>
          </a:stretch>
        </p:blipFill>
        <p:spPr bwMode="auto">
          <a:xfrm>
            <a:off x="539552" y="1412776"/>
            <a:ext cx="7920880" cy="3744416"/>
          </a:xfrm>
          <a:prstGeom prst="rect">
            <a:avLst/>
          </a:prstGeom>
          <a:noFill/>
        </p:spPr>
      </p:pic>
      <p:pic>
        <p:nvPicPr>
          <p:cNvPr id="12" name="Picture 5" descr="C:\Users\Amar\Pictures\happy_mother__s_day_by_do0oba-d508kmu.jpg"/>
          <p:cNvPicPr>
            <a:picLocks noChangeAspect="1" noChangeArrowheads="1"/>
          </p:cNvPicPr>
          <p:nvPr/>
        </p:nvPicPr>
        <p:blipFill>
          <a:blip r:embed="rId5" cstate="print"/>
          <a:srcRect t="64799" r="68950"/>
          <a:stretch>
            <a:fillRect/>
          </a:stretch>
        </p:blipFill>
        <p:spPr bwMode="auto">
          <a:xfrm>
            <a:off x="3923928" y="2564904"/>
            <a:ext cx="1910248" cy="1624236"/>
          </a:xfrm>
          <a:prstGeom prst="rect">
            <a:avLst/>
          </a:prstGeom>
          <a:noFill/>
        </p:spPr>
      </p:pic>
      <p:pic>
        <p:nvPicPr>
          <p:cNvPr id="13" name="Picture 5" descr="C:\Users\Amar\Pictures\happy_mother__s_day_by_do0oba-d508kmu.jpg"/>
          <p:cNvPicPr>
            <a:picLocks noChangeAspect="1" noChangeArrowheads="1"/>
          </p:cNvPicPr>
          <p:nvPr/>
        </p:nvPicPr>
        <p:blipFill>
          <a:blip r:embed="rId5" cstate="print"/>
          <a:srcRect t="64799" r="68950"/>
          <a:stretch>
            <a:fillRect/>
          </a:stretch>
        </p:blipFill>
        <p:spPr bwMode="auto">
          <a:xfrm>
            <a:off x="3491880" y="3068960"/>
            <a:ext cx="1656184" cy="14082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مربع نص 13"/>
          <p:cNvSpPr txBox="1"/>
          <p:nvPr/>
        </p:nvSpPr>
        <p:spPr>
          <a:xfrm>
            <a:off x="899592" y="234888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SA" sz="3600" b="1" dirty="0" smtClean="0">
                <a:ln w="1905">
                  <a:solidFill>
                    <a:srgbClr val="8064A2">
                      <a:lumMod val="75000"/>
                    </a:srgbClr>
                  </a:solidFill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لقد استنتجنا ممَّا سبق أنَّ لكل جهاز مركباته التي إذا فقد أحدها فقد نفقد معها فائدتها. وكذلك الأمر ينطبق على الصلاة، فكيف يكون ذلك أيها الأحباء؟ </a:t>
            </a:r>
            <a:endParaRPr lang="en-US" sz="3600" b="1" dirty="0">
              <a:ln w="1905">
                <a:solidFill>
                  <a:srgbClr val="8064A2">
                    <a:lumMod val="75000"/>
                  </a:srgbClr>
                </a:solidFill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40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46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سمة Office</vt:lpstr>
      <vt:lpstr>1_سمة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Amar</dc:creator>
  <cp:lastModifiedBy>ahmad1</cp:lastModifiedBy>
  <cp:revision>78</cp:revision>
  <dcterms:created xsi:type="dcterms:W3CDTF">2013-04-24T08:05:45Z</dcterms:created>
  <dcterms:modified xsi:type="dcterms:W3CDTF">2013-05-22T14:52:40Z</dcterms:modified>
</cp:coreProperties>
</file>