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>
              <a:solidFill>
                <a:srgbClr val="FE8637">
                  <a:tint val="20000"/>
                </a:srgbClr>
              </a:solidFill>
            </a:endParaRPr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77763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888864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0101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6187429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57251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62485040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550565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3787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9688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6490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4330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י"ג/סיון/תשע"ג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>
                <a:solidFill>
                  <a:prstClr val="black"/>
                </a:solidFill>
              </a:rPr>
              <a:pPr/>
              <a:t>22 מאי 13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>
                <a:solidFill>
                  <a:prstClr val="black"/>
                </a:solidFill>
              </a:rPr>
              <a:pPr/>
              <a:t>‹#›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98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C:\Users\User\Desktop\תיקיה חדשה (2)\101620lqxujzmycmckaoys_jpg_midd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19900"/>
          </a:xfrm>
          <a:prstGeom prst="rect">
            <a:avLst/>
          </a:prstGeom>
          <a:noFill/>
        </p:spPr>
      </p:pic>
      <p:pic>
        <p:nvPicPr>
          <p:cNvPr id="5" name="Picture 2" descr="C:\Users\User\Desktop\תיקיה חדשה (2)\101620lqxujzmycmckaoys_jpg_middle.jpg"/>
          <p:cNvPicPr>
            <a:picLocks noChangeAspect="1" noChangeArrowheads="1"/>
          </p:cNvPicPr>
          <p:nvPr/>
        </p:nvPicPr>
        <p:blipFill>
          <a:blip r:embed="rId2" cstate="print"/>
          <a:srcRect l="90858" t="38197"/>
          <a:stretch>
            <a:fillRect/>
          </a:stretch>
        </p:blipFill>
        <p:spPr bwMode="auto">
          <a:xfrm rot="16200000">
            <a:off x="1677702" y="-1677702"/>
            <a:ext cx="835968" cy="419137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6" name="مربع نص 5"/>
          <p:cNvSpPr txBox="1"/>
          <p:nvPr/>
        </p:nvSpPr>
        <p:spPr>
          <a:xfrm rot="152578">
            <a:off x="2339752" y="2852936"/>
            <a:ext cx="446449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b="1" dirty="0" smtClean="0">
                <a:ln w="12700">
                  <a:solidFill>
                    <a:srgbClr val="7598D9">
                      <a:lumMod val="75000"/>
                    </a:srgbClr>
                  </a:solidFill>
                  <a:prstDash val="solid"/>
                </a:ln>
                <a:solidFill>
                  <a:srgbClr val="7598D9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شروط صحة الصلاة</a:t>
            </a:r>
            <a:endParaRPr lang="he-IL" sz="6000" b="1" dirty="0">
              <a:ln w="12700">
                <a:solidFill>
                  <a:srgbClr val="7598D9">
                    <a:lumMod val="75000"/>
                  </a:srgbClr>
                </a:solidFill>
                <a:prstDash val="solid"/>
              </a:ln>
              <a:solidFill>
                <a:srgbClr val="7598D9">
                  <a:lumMod val="60000"/>
                  <a:lumOff val="40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9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רחבה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ערכת נושא של Office</vt:lpstr>
      <vt:lpstr>רחבה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ahmad1</dc:creator>
  <cp:lastModifiedBy>ahmad1</cp:lastModifiedBy>
  <cp:revision>1</cp:revision>
  <dcterms:created xsi:type="dcterms:W3CDTF">2013-05-22T13:21:57Z</dcterms:created>
  <dcterms:modified xsi:type="dcterms:W3CDTF">2013-05-22T13:22:13Z</dcterms:modified>
</cp:coreProperties>
</file>