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3"/>
  </p:notesMasterIdLst>
  <p:sldIdLst>
    <p:sldId id="293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6633"/>
    <a:srgbClr val="008080"/>
    <a:srgbClr val="996633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0" d="100"/>
          <a:sy n="60" d="100"/>
        </p:scale>
        <p:origin x="-170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5C89B-24C7-45D5-97C6-6A473EC3022B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B92E2-812C-47B9-8A55-915A2E3226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5169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שולש ישר-זווית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צורה חופשית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צורה חופשית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צורה חופשית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מחבר ישר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סוגר זוויתי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סוגר זוויתי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כותרת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משולש ישר-זווית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מחבר ישר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סוגר זוויתי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סוגר זוויתי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צורה חופשית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צורה חופשית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משולש ישר-זווית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מחבר ישר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718EE87-8B2D-4AB0-82BB-941E1ED1A2E3}" type="datetime8">
              <a:rPr lang="he-IL" smtClean="0"/>
              <a:pPr/>
              <a:t>02 מאי 13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hyperlink" Target="http://aspanational.wordpress.com/author/wihap/" TargetMode="External"/><Relationship Id="rId3" Type="http://schemas.openxmlformats.org/officeDocument/2006/relationships/hyperlink" Target="http://www.google.co.il/url?sa=i&amp;rct=j&amp;q=&amp;esrc=s&amp;frm=1&amp;source=images&amp;cd=&amp;cad=rja&amp;docid=zPaZfONMeSPO5M&amp;tbnid=45bSbiXY5-HywM:&amp;ved=0CAUQjRw&amp;url=http%3A%2F%2F2insana.blogspot.com%2F2010%2F05%2Fblog-post_2957.html&amp;ei=eg2CUe-PEoqTsway24DwCQ&amp;psig=AFQjCNFkAkxBtT-BTZ7RqxNxcctANU5G3Q&amp;ust=1367564017432920" TargetMode="External"/><Relationship Id="rId7" Type="http://schemas.openxmlformats.org/officeDocument/2006/relationships/hyperlink" Target="http://www.google.co.il/url?sa=i&amp;rct=j&amp;q=&amp;esrc=s&amp;frm=1&amp;source=images&amp;cd=&amp;cad=rja&amp;docid=M_MkgThBlxy5LM&amp;tbnid=q0mj4qbe8jtdTM:&amp;ved=0CAUQjRw&amp;url=http%3A%2F%2Fwww.freepik.com%2Ffree-vector%2Fclothing-shirt-clip-art_380723.htm&amp;ei=PQ6CUarHH8TZtAbJ1YGwCA&amp;psig=AFQjCNFKFLASVg3bZgu1XYAK4losbxMxhw&amp;ust=1367564103138080" TargetMode="External"/><Relationship Id="rId12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11" Type="http://schemas.openxmlformats.org/officeDocument/2006/relationships/hyperlink" Target="http://www.google.co.il/url?sa=i&amp;rct=j&amp;q=&amp;esrc=s&amp;frm=1&amp;source=images&amp;cd=&amp;cad=rja&amp;docid=IWWeYDVCChKBVM&amp;tbnid=ZtFQv2pvTTwQPM:&amp;ved=0CAUQjRw&amp;url=http%3A%2F%2Fwww.alsunna.org%2Fsalat%2F&amp;ei=iA-CUfDVO8_EtAajuIDYCg&amp;psig=AFQjCNF_8AOzXeaPrHcdQPIVopBblVb8Bw&amp;ust=1367564479342693" TargetMode="External"/><Relationship Id="rId5" Type="http://schemas.openxmlformats.org/officeDocument/2006/relationships/hyperlink" Target="http://englishfromfirstages.blogspot.com/" TargetMode="External"/><Relationship Id="rId10" Type="http://schemas.openxmlformats.org/officeDocument/2006/relationships/image" Target="../media/image6.jpeg"/><Relationship Id="rId4" Type="http://schemas.openxmlformats.org/officeDocument/2006/relationships/image" Target="../media/image3.jpeg"/><Relationship Id="rId9" Type="http://schemas.openxmlformats.org/officeDocument/2006/relationships/hyperlink" Target="http://www.google.co.il/url?sa=i&amp;rct=j&amp;q=&amp;esrc=s&amp;frm=1&amp;source=images&amp;cd=&amp;cad=rja&amp;docid=cDRAXtZDX124dM&amp;tbnid=yknmGr4VnYsOzM:&amp;ved=0CAUQjRw&amp;url=http%3A%2F%2Fforums.fatakat.com%2Fthread2465922&amp;ei=sA6CUYawHdDNswahj4CYBA&amp;psig=AFQjCNFynEzlZq3JNa55riudEyPSbRjkfg&amp;ust=1367564306255853" TargetMode="External"/><Relationship Id="rId1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תיקיה חדשה (2)\_Warm_feeling__by_Haka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1" name="Picture 2" descr="C:\Users\User\Desktop\תיקיה חדשה (2)\_Warm_feeling__by_Hakaya.jpg"/>
          <p:cNvPicPr>
            <a:picLocks noChangeAspect="1" noChangeArrowheads="1"/>
          </p:cNvPicPr>
          <p:nvPr/>
        </p:nvPicPr>
        <p:blipFill>
          <a:blip r:embed="rId2" cstate="print"/>
          <a:srcRect l="64083"/>
          <a:stretch>
            <a:fillRect/>
          </a:stretch>
        </p:blipFill>
        <p:spPr bwMode="auto">
          <a:xfrm rot="16200000">
            <a:off x="2744416" y="864096"/>
            <a:ext cx="3600400" cy="6858000"/>
          </a:xfrm>
          <a:prstGeom prst="rect">
            <a:avLst/>
          </a:prstGeom>
          <a:noFill/>
        </p:spPr>
      </p:pic>
      <p:sp>
        <p:nvSpPr>
          <p:cNvPr id="2052" name="AutoShape 4" descr="data:image/jpeg;base64,/9j/4AAQSkZJRgABAQAAAQABAAD/2wCEAAkGBhQSERQUEBQWFRUUFBQUFBgVFRUYFxUUFRQXFBQQFBgYHCYeGBkjGRQVHy8gJCcpLSwsFR4xNTAqNSYrLCkBCQoKDgwOGg8PGiwkHyQpLCwsLDA1KiwsKSosLyo1LCksLC0sLCwsLCwsNCwpKSwsLCksKSwsLCwpLCwsLCwsLP/AABEIANAA8gMBIgACEQEDEQH/xAAcAAAABwEBAAAAAAAAAAAAAAAAAQIFBgcIBAP/xABNEAABAwIBBwcFCwoGAgMAAAABAAIDBBEFBxIhMUFRcQYTMmGBkaEicoKxwRQjMzVCUmKisrPRCCRDRHOStOHw8SVTg5PC0jRjFRZ0/8QAGQEBAAMBAQAAAAAAAAAAAAAAAAEDBAIF/8QALBEAAgICAQMCBAcBAQAAAAAAAAECAwQRMRIhQRNRBRQycSNCYYGRodEi8P/aAAwDAQACEQMRAD8AvFBBBABBBBABBBcOI47T04vUTxRD/wBkjGfaIQHcgoJieWzC4ejM6Y7oY3u+s4Nb4qJYn+UY3SKWjcdzppA36rA77SAuhC6zZiWXHEpeg+OAf+qIE98mf4WUWxHlNVVA/OKmaTTqfI8t1fNvm+CA1HinLOip78/VQsI+SZGl37gJd4KJ4ll1w+O4i56c/QjzR3ylvqKzq0JQQFvYl+ULKdFNSsZ1yvc/6rQ31lRXEsreJzXHujmwdkLGM7nWL/rKGhKCAcHY3UOcZHVExkFrPM0hcNOx2dcJ5w7KhiUPRq3uG6UNl8Xgu8VGm9E9ntXmUJLRw78oCqbbn4IZRtLC+Jx8XjwUnw78oCjdonhniO8Bkje8EO+qqGSShBqTDsp2Gz9CriaTslJiPD3wNUjp6lrwHRua5p1FpBHeNCxsV60VU+J4dE90ZuNLHOae9pBQGyUFljDsqeJwdGrkcN0obL4vBd4qU4b+UNVst7op4ZRtLC+Jx8XjwQF/IKqsN/KGo3fDwTxHeAyRveCHfVUrw3Klhk/QrImndKTEeHvoagJUgvKnqmSNDo3Ne06i0hw7xoXqgAggggAggggAggggPKpqWRtL5HNY1ulznENaBvJOgKK4plbwuC4dVxvO6HOlv1XjBb3lc+Wn4kq+EP8AExLKoQGg8T/KOpm/+NTTS9cjmRN8M8+AUQxT8oSvkuIWQQDYQ10jh2vOb9VVe0aD2e1AICR4nlCxGovz1ZMQdbWv5tv7seaPBMJNzc6TvOvvSAlhAGEsJISkAoL0Grt9iQF6W0DifYgCCUETU4UmBVEnwcEz/NieR32sobS5JS3wcSMKR0uTqvfqp3N890bfAuv4J3pckFW7pvhZ6TnH6rbeKplkVR5kixVTfCIU3ons9q8yrNZkZdmm9U3ONtURto9O+1N9Tkdqh0JYX8S9p+yR4rhZdL/MT6Fi8EARFSupyZV7P0If5kkZ8C4HwTTU8lauPp00w6+beR3gEK5W1y4kjhwkuUNBQj1jiEuWIt0OBafpAj1pDTpHEKw4PKyIpbgkFAJKSUspJQCqWsfE7Oie6N29jnMPe0gqS4blXxSDoVcjhulzZey8gLvFRUpJQFr4Z+UZVst7op4JR9Avice27h4KWYb+UVRvsKiCeInaMyRo7QQ76qz0g/ZwQGscMyq4ZP0KyJp3SkxHh76GqUQVDXtDo3BzXC4c0ggjeCNBWIitW5G/iWj8yT7+RATRBBBAQjLT8SVfCH+JiWVgthcucHZVUM0EpcGP5u5aQHeTKx2gkEa2jYqypclVAzXG9/nyv/4loWO/MrofTLezRVjytW0Uc3Uf62pUMRcbMBcdzQSe4LQ9JyPoo+hSwjrMbXHvdcp3giDBZgDRuaA0dwWOXxWP5YmhYL8sz3ScjK2ToUk5G8xuaO94ATxSZKMQfrjjj8+aP1MLj4K8EoKl/E7HwkdrCj5ZU1LkVnPwtTC3zGyPPiGJ4pcisA+FqZXeYyOP156sMIwqXn3vyWLFrXgidLkqw9muOST9pM/1R5id6bkZRMtm0kOj5zA8977lO4SlU8i2XMmdqmC4R5QUUbPg2MZ5rGt9QXvdJSgFXvfJZrQEaS94HSIHHR61yTY5Ts6c8LeMsY9ZUpN8ENpHagmY8sqK9vdUP+4Ld+pdMPKGmd0aiA8JY/xXbrkuUzlTj7negkRztd0XB3Ag+pehCrZ0ecjA7Q4AjrF/Wm+p5N0snTpoHcYY799rpyRIpOPDDinyiNVWTnD33vTNbfax8rPAPt4Joqsj1E7oPnj4PY4dzmX8VOyklXLKujxJlborfgrCpyJj9FVng+H2tk9iaKrI1Vj4OWB/pSNP1mW8VcpSSrF8QuXnZw8StlC1WTHEGfq+f+zkid4B9/BM1ZyYq4vhaadvWYpLd9rLSJRXtqVy+KTXMUcPCj4Zlt4tr0cUHj1D1BadqaRkmiRjX+e1rvtApoquRNDJ0qWH0WZn2LK2PxWP5ov/AN/BW8F+GZ1K1Zkc+JaPzJPv5FBqrJRQO1MezzJXf885WfyFwptNQwwxlxbHzgaXEF1udedNgBt3LbRmV3vUdme3HlUtsfkEEFrKBvx34B/o/baobJVMb03tb5zmj1lP+ULBjV4dPAH82ZObGda9rTMdquL9G2vaqdp8h8Z6dU4+bC0et5XjZ9dUrE5z1241v3PQxZzjB9Md9/cm8vKikZ0qqAf60fqBXHJlAoG66qP0Q932WlV7y+ydQ4fTRyxSSPc6ZsZD8wNsWPdcBove7BtTDyL5L+76sQlxYwNe97gAS1rdAtfRcuc0dq4hhUOHqdT0dSybFLp0tlrS5UsPbqmc7zYZf+TWrklyw0Y6LKh3+nG31yexU7VUpjkfG7Q5j3Mdxa4tPiFcfIrkpSPoqeSSnie98d3Oc0OJOcdJuur8bHx4qTTezmu2616TSOGXLXEOhSyHzpWN9TXLjly2PPwdLGPOlc77LWqxabk7TN6NNAOEMf8A1UQyx07W0kGY1rfzj5LQP0Um5cUSx5zUVXz+p1ZG2MXJyI9Lljqz0Y6dvoSH7UlvBcdTlRr3E2lY3zYYv+TSV1ZJ+T4mqXTSMDo4W6M4AtMrtDRY6DZuceo5qaOW+BmmrJW5tmPc6SKw8kscb5o80nNtstwXoRjR6jrUVvRlbs6OttnXQ47ilYXCGad5aAXBjmssDoBNs3cus8ksWl6ZlN/n1I9WeV2ZIfhaj9nH9pytFiw5OW6bXCEV/BppoVkFKTZUjMlVa/pGIedIT6mleOOZN5qSndPJJEQ0sGazPJOc4N2tA2q6WKM5Tvi2XzofvWpTm2znGL13aJsxoRi2ilW9E9ntT9yY5ES17JHRPjbzbmtIfnac4XuM0HcmJvRPZ7VaGRr4Gp/ax/YK9LKslXW5R5MVMFOaTI7LkkrG9EwHg9w9bAvP/wCi4nH0C4eZUgf8grmevB68d/ELfOj0ViQ/UpypjxinY5731LWMF3O54PAG8+WVyQ5SMQb+sE+dHE71surO5b/F9T+yPrCowhehhzWRBynFc+xkyIuqSUWyZx5XK5oF+Zfr6UVtXmObvXVHlnqB06eA8DK31vcnzC+QV8IdFJG0VMgdM0kDPZJoMcZdrHktAI2ZxVVUTLTRgixErAQdYOeAQRvXVcce3q1FdjmTtr1tvuWHFltHy6QejUewxn1rsiyz056dPM3zXRu9ZarAqcMhcTnRRu1642H1hNdRyVo3dKlgP+jGPUF5jtxvNf8AZtVd3iZHo8rtCelz7eMTT9mQrrjym4e79OW+dFMPUwhQnKrgcFOaf3PEyPP53OzBa+bzdr8LnvUc5Gcmvd1U2FznMbmve9zQCWho0HTo6RaO1aYYuPZV6vdIolfbCfR2bLii5eUDtVVF2lzftALri5S0r+jUwHhNH/2WfcQoHQTSxP6UT3sdxaS246jr7VYXJbJRBV0UM7ppWvkDiQAwtGbI9gsCL6mjauLsGmuPU5PX8ndeTZJ60izGVDXdFzXea4H1KYcn/wDx28X/AHjlRU+Q9g6FU4cYWn1PCuTJ/hJpsPggL88xiQZ1rZ3vrze1zbXvVmBXVGxuE99vbXsc5U5yiuqOu/uSJBBBeweecGO/AP8AR+21RmJp3FKyxSubg1WWktIENi0kEfnEQ0ELL3/yUp1yyf7j/wAV52VhO+alvXbRrpyPTj06Lly2D8xh/wD0t+6lTDkbxGJj543WbLIIywk2zmNBzmN6wdNtvYq1fM53Sc48ST60dtA7R7farFifgupv9zl3/iepokmUGvimxCZ8Fs3yWlzdT3taA9436dF9ubfarU5DVbG4fShz2AiIa3NHynbyqICUGjcl2Ira4171oiu9wm5a5NKtxeAa5ohxlZ+Kg2V7E4pKWERSxvInuQx7HEDmni5DTqVSho3JYCrpwFVJS6uDuzKc4uOixcmPK6KCN9PO4RgvMjHu0NJcGtcxx2HyQQTvPVdqyicpmVc7RCc6OFpaHfPc4gvcPo+S0DgTtUUbq7f69iJXxxYK31fJU7pOHR4JrkyxeGnknM8jYw5jA3ONrkOcSAp+OXNCP1lnYHn1NVGhKCquwIWzc22WV5Uq49KReYyg0A/WG/uS/wDRMHLrlpSVFFJFBLnPc6MgZkg6MjXHS5oGoFVaEYSvArhJSTfb7f4JZU5JppC29E9ntU7yacqKekjnbUSZhe9hb5D3XAaQT5LTbSoK3oniPakFaralbHpZRCbhLqRd5yh0B/WB2sl/6JJ5eUJ/WWdzx62qkCiKwv4bU/L/AK/w0rMn7ItnlZyrpJaKoZHPG57oyGtBNybjQLhVGyQtcHDW0gjiDcHvRlJK1Y+NGiLjF72U22u17ZdFLlHpXU/OvkDXZvlRfpM8C5a0bRudqtrtpVRy1/PVfPOAbzlQJCNjc6QOIv1b1xs1hIIXNGLCltx8k2Xys1vwaQdjtOToqIT/AK0f/ZIdicJ1SxnhIz8Vm8tSC0blkfwyL/N/Res1rwWNljma73LmuB+G1EH/ACtyPI3icTHTxOzWyvzXMJsC5jQQ6MHqPlW6ydirayIhavlF6Ho7/f8AfZT6/wCL6miTZSsQhmr5HQWIDWMe5up8jQc5wO2wDW325qtrJmP8KpfNk++kWfnDQO38PxQbUvb0XOHBxHqKW4vXUq0+BC7pm565NPytO4qTYB8A3i/7xyx4MSlGqWT/AHH/AIrUeSKUuwekc4lxLZLkkkn36TWSqsXCdE3Le+x3dkerHWiYoIIL0TIQnLP8S1fCH+JiWWQtTZZviWr4Q/xESy2EAYXo3V3f16kgJ65NYKak1DWi5jpJ5x1GINcO/V6SAaQlBEEsIAwlBEE4YHhLqqohgZodLI1l/mgnyn9jbnsQHIdQ7+/+wQCeeWlM2OvqY4xmsjldGwbmxgMaO5oTOEAYSgiCUEAYRhEEoIBbeieI9q8yu2KhJgkl+SySGPtkbK4eER71xlAJKSUspJQCSklLKSUAgo5NfHT3oFSiXk9zmDR1bB5UNVLDJ1xPzHMcfNe8j/U6kBEiklLKSUAgpJSyvfC6AzzxQt1yyRxji9wbfxQHJJ7B+PtXmU58oKLmaqoitYRzzMA3BsjmgdwCbSgPMrVOR34lo/Mk++kWVytUZHfiaj8yT76RATNBBBAQrLN8S1fCH+IiWWwtSZZfiWr4Q/xESy4EAYCvvIlyO5mlfUzt8qraGtBGqm3+mTfg1h2qBZK8nRxCbnZ2kUsTvL2c88aeYb1as47tGs6NGNaALAWA0ADQABqAGwIDImJ4eYJ5YXa4pHxH0HFt/BeAU3yy4RzOKSOA8moYyYcSObf9aMn0lCQgDCsbIjhefWyTEaIITbz5TmD6gkVdBXhkVw3m6F8pGmeY28yIZg+sZEBWmUOLNxSsG+dzux4Dx9pR8Kc5Y8O5vEOctoniY/0mDmnDuY09qg4QBhKCIIwgDCUiCNAWJguBZ3Jyskt5XugSg/RgMbT4OlVdrRPJDAb4HHTkaZ6WQnjUBzxf98dyzsQduvbx2hAEUkpRRFAJKSUooigEFXVk5wbn8BlhP6w6pDfOs1jHdj4wexUsVpDkRhxp8PpozocIg53U+QmVw7C8jsQGa3NO3Qdo3HaEgqR8v8L9z4jUsAsDIZG+bKBKLcM4jsUdKAQVNcjeFc9isTiLtgZJOeLRmM+vI09ihZV05AMHzYampI+Ee2Fh+jGM99uLntHoIBjy5cjzFUCtjHvc9my2+RMBYOPU9oHpNO8Kqitg4nhkdRC+GdofHI0te07QdoOwg2IOwgFZk5ech5cNqMx93RPuYJbaHtHyXbA8XFxwI0FARYrU+R74mo/Mk++kWWStT5Hviaj8yT76RATJBBBAQrLL8S1fCH+IiVIZOcm0uJSZ7rspoz75JtcR+hivrdvOpvGwN7ZV5I24VUGdrnxgwF7WODXOb7piu0OIObffZdXITHaSqoo3UADImDm+asAYiBcxuA26b303ve5ugOrBqSOGJsMTQxkYzWtbqA/rTfWSSSu5cknkSdRXUhLKxy8YFzlLFUtGmCTMf+zmsAex7WD0yqNC1vi2FsqYJYJRdkrHMdvAcOkOsGxHWAssY5gklJUSQTiz43WO5w+TI3e1wsRxQg442EkAC5JAAGsk6AB2rTnJ3CPctLBBtija13W/W89ry49qqfJFyLdNO2rmbaGI50Vx8LKOi4b2sOm/zgBsNrsIQEFytcnTUUfOsF30xMmjWYiLSjss13oFUaFquyo3KNyAdRyGaBpNM830foXE/Bu+hfonsOm1wIQEYQCMIA10YfQumljiZ0pXtjbxe4NB8VzqwsjnJ8y1RqXDyKceT1zPFgB5rSTxLUBedPGGMaxmhrGhreoNAA8As1cvsJ9z4jUx2s0yGRnmS++NtwziPRWkRJoVXZaeTxeyOrjFzEOblt/lk3Y/scSPTG5AU+iKNBAIKIpRXVhWES1MrYoGF73agNQG1zjqa0bSUA6cg+TRra2NhF42ESTHZzbSPI9I2b2nctEJj5GckWYfT822zpHWdM+3TdbQBuYNIA6ydZKfrICo8uGCWdBVNGggwSHrF3xk8QZB6IVUlaj5QYGysppIJdDZG6DtY4G7JB1hwB69W1ZtxzA5aSZ0M7bObqPyXt2SMO1p/kbG4QDbbdp9vUFqfkZgPuOhp4D0mMBk/avJfJ9ZxHABUvkg5Gmrq2zyN94pnB5JGh8w0xxDfY2eeoAfKC0G5AEmjlNg0VZCaeducx2n6TXDU9h+S4X0HiNIJCdXOsLrnom5zi4oSZl5d8gJ8MlzZPLheTzUoFg8a813zXga29ouFf2R/wCJqPzJPvpF6ZSuUNFS0bhiDRK2W7WQixfK4abt+bm6Dn6M3RbTYEZKHsOE0xiDmsIlzA9wc4N5+Swc4AAnrsEIJcggggIXljF8Gq+EP8REqCyfctX4XVCRt3RPsyeMHpMvoc2+jPbckcSNAJWgcrY/wiq4RfxESzLLCqZz6ZGuqrrg3+pq2HE4quBk9M8SRuF2ub4tI1tcNRB0hddLLdqy3yY5WVOHyF1M/wAl3TjdcxyW+c2+v6QsRvVxckMr1JOQ2c+5pDskPvZP0ZNQ9LN7V2pJlM6pRLKauHFuTNNVFpqYIpSzol7ASNtr7r7NS7YnggEEEHSCDcEbwdq9guyoZJIubcAAABoAAsABoAAGoLpvdemIwXF1y0r7iyEnrZIkjDgQ4AgggggEEHQQQdBHUvQhFZCCs+U+R1jyX0LhETp5p9zHf6DtJZwNxwUBreQddEbOppD1xjnGngWXWiHBeL0BQ+DZPKqZ4EjDAz5TpBY2+izpE9w61deBYXHSwMhgFmNG3W5x0ue47XE/1YBFWx7QlUc19CE67DoH6Fz1LGva5rwHNcC1wIuC0ixaRuISg7QuaqmsEIKf5UZM5IpC6jHOxk3DLjnGfR09MdeveNpj0fI6tcbCknv1xuA7yLeKvWmZnG5TixCWVDgWR2okINU9sDNrWkPkPVo8lvEk8FaeAcmoKKPMpmZt7Zzjpe8ja923hqGwBOLV6WQgII7IwEaA8aiSwXhJyegqWZtVCyVt7gPaDY72nWOxHbPenqGOwshJ40dBHDG2OFjY2NFmtY0NaOACW5erlxYhiEcDDJPIyNg1ue4NbwuTr6kIPOtk2DauPGuUkGH05mqX5o+S0aXyOtojjbtd4DWbBV1yny2Qsc4ULOffqD3hzYh1gaHv+qOsqpsaxmetlMtXI6R+oX6LR8xjRoa3qAXDmkXQplIXyv5US4jVOqJ9F/JjYDcRxg+TG3vuTtJJWjMkAtg1J5sn38izRFCtN5Jx/hFL5sn30i4hPci26rogn+pLkEEFcZCI5V/imp4RffxrN5HV7VpHKt8U1PCL7+NZyWLIf/X7Hs4C3W/v/hyuiBXk6nXa4Db4pJi3KtT0aJVJnrg3KOrpD+azyRC981rvIPFhu09oUwocu2Ixi0jYJet0bmnvjcB4KEmI8fBEY94P9cFYrWZZ4yZYFTl+rHNsynp2needd4ZwTE7K9iV7tkib1CFlvrXUb5gHrQ9yrr1ir5ZEwpcteItPliCQfSiLfFjgpFhuXoaqqkI3ugkB+pIB9pVcKYoOg0ak9dkPGRobBcoVDV2EU7WvOqOW8b77gHaHHzSU+SBZYkgCf+T2USsoiGtfzsQ/RSkuaBuY7pM7DbqKtjamZp0OPBoB7brgHkuTJyZymUlZZudzEp0c3KQLncx/Rfw0HqUkq4Li6tKV25Olr/Jum6ofnOsvRk3kEI6WDaUJ1o9oI7BdDAmPH+WFLRD84lAdsjb5Uh4MGkcTYdaq3lHljqZ7sox7mj1Z2h0zh52pno6fpI2kQouRc+J47T0rc6pmjiB1Z7gCfNb0ndgKheK5caSO4p4pZzvsImd77u+qqXfnPcXyOLnO0lziS49ZJ0lLbAqJXexqjjb5J7XZdat1+ZggjH0uckP2mjwTTLlixM/pIgNwgj9oJUaNP1IjSqv1mW/LL2Jbh+WnEIzdwgk86IjxY4J2d+UFV20U1ODxlPhnD1qu/ciAjH9v5KfWJ+VXkluJZZsTmuGyMhB/yomg/vPznDsKiFdVzTvz6iR8rvnSPc88AXHQl831d6UIT/ZcO1svhjJeDlbTr1bGF6iIbfFKb1Kty2aY1JCQOpaSyVfFNL5sn30izjZaOyV/FNL5sn30itx3/wBGbPWq19/9JYgggtp4xEsqw/wmp4RffxrOVj/datxjCI6qF8E7c6N4AcASNTg4EEG4sQD2KscbyEDSaKoI3MnFxwEjRcfulZrq5Se0elh5EK49MvcqDO3o2tGzwT9jfIStpLmanfmj5cfvjLbyW9HtsmEWKxtNcnrRlGa3F7FBqUR1IgDsPevQHeO7T/NcbOtBc0DuKDYOs+vb1r0bY9a9Azd+K56iOhM8hGeo+CPN3gjs9oXuGlKJFj7Vz1DoON8IO4+K45qNPL4AdY/rivB9Np0E9unf2ruNmiiynYxupFI8A5Z1tIA2OVzmD5EnvjLbgHaW+iQuM053A8NHr/FBrBt0cR7dSu9Z+DN8uvJNmZWH5nlU7M/qe8N/dIJ8UwYxlErpwWiTmmHRmwjM7C+5f4riEQsudzBs08NPqULIkyXixXgZzTEm51nSTrJO8nevWKjTgISdQ7z+F0sUx39w/G6O0mNB4x0oGxeoA48NPqXQ2mG0X46fWlkAHsVDns1xr0chYd3ef7ojCdp7h+K6ndQ9iSWlQpHfQcvucbdPHSiLR/ZdBjH915Z42eC73sdKR5EdSItS3E7u/wDkklm8+xTsnR5kAIZ24exG0agNZ1Aaydyk+C5NcQqbFkBjaflze9ix22PlHsCsUW+EcSnGC3J6IvY/2WjslY/wml82T76RRXBchEYsayoc87WQjMbwLnXJHYFZWE4THTQshgbmxsBDRcm1yXHS4knSSe1a6a5Re2eVmZELIqMfc7EEEFpPNAggggAo/jnIKiq7maBmcfls8h995c21+26kCChpPkmMnF7TKhxrIW4XNFUX3MnHhzjB/wAVBcZ5H1lLf3RTva0fLaM9n7zbgdq0whZUSx4S47G2vOsjz3MpCx3FKYzcT26dq0PjWT2hqrmSBrXn5cXkOvvOboceIKg2MZE5G3NHOHj5kwzXcA9ugnsCyTxprjuehXn1S+rsVs1x2i/D8CvRjx/I6PWu/FeTdTSn84gewas62czse27fFcBIIO3Qskk12aN0ZKS3F7Fc32cEObPHj/JGItxI9XcUoE7geGj1/iq9nWjzDd4PrRxM0L0a8bdHHR/JLcwFGyOk8/c43DuCJzF7831nv/opIjG5R1E9JzMbo1Hu/FHzZPV4r2c8b9O4aT3BJLjbQO/+SnZHSIMe+/8AXBEbDcPBLLDtPdo/mkZgB7Px2qTrR5l+4E+HrSCCdw4afX+C9443PObG1z3HUGguJ4AKUYTkurp7F0bYGnbKbH9wXdfiArYQlL6UVWWwh9T0Qwxjbp4/1ZEGlxDWguJOgNFyeoAK6MIyK0zLGpkfOdoHvbOFgS494U2wvAaemFqeFkezyWgE8Xaz2lbIYsn9TMFnxCC+hbKHwjJfX1FjzPMtPypzmfU0v8FOMHyGQtsauZ8p+bH72zgTpce8Kz0FpjRCJgszbZ+dfYa8H5L0tKPzaCOM/ODfLPF5u49pToggr+DI233YEEEEIAggggAggggAggggAggggAggggCc2+g7VGcYycUVRcuhEbj8qLyDxsPJPaFJ0FDipdmjqM5Qe4vRUeLZHZmXNLK2UfNk8h3AHUTxsobiWCT0zrVEL49lyLtPBw0HsWjkl8YcCHAEHWCLg9RCyTw4S47G+v4hZH6u5mppBSWQi2jRw0eGpXhi+TainuRHzTvnRHN+rpb4KGYrkkqI7mmkbMNjXeQ/gLmx7wsM8SyPHc9GvPqnz2+5Bc128d2n12RczvueOruGhOUuAVTZBG6nlzzezQxxuBrIIGkdY0KQYXksrJbGUsgb9I5z/wB1ujvIVEabJPSRolkVQW3JELYAANiXDTvlObEx0jjqDGlx7grhwnJPSRWMudO76ZzW9jW6e8lS2joI4W5sMbI27mNDR4LZDBk+8mYLPiUV2gtlM4XktrZrF4bA0/5hu63U1t+42UxwnI9Sx2NQ587txOYzuab/AFlPUFthjVw8GCzNun519jkw/CYYG5sETIx9BobfjbX2rrQQWgyN75AggghAEEEEAEEEEAEEEEAEEEEB/9k="/>
          <p:cNvSpPr>
            <a:spLocks noChangeAspect="1" noChangeArrowheads="1"/>
          </p:cNvSpPr>
          <p:nvPr/>
        </p:nvSpPr>
        <p:spPr bwMode="auto">
          <a:xfrm>
            <a:off x="9015413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054" name="AutoShape 6" descr="data:image/jpeg;base64,/9j/4AAQSkZJRgABAQAAAQABAAD/2wCEAAkGBhQSERQUEBQWFRUUFBQUFBgVFRUYFxUUFRQXFBQQFBgYHCYeGBkjGRQVHy8gJCcpLSwsFR4xNTAqNSYrLCkBCQoKDgwOGg8PGiwkHyQpLCwsLDA1KiwsKSosLyo1LCksLC0sLCwsLCwsNCwpKSwsLCksKSwsLCwpLCwsLCwsLP/AABEIANAA8gMBIgACEQEDEQH/xAAcAAAABwEBAAAAAAAAAAAAAAAAAQIFBgcIBAP/xABNEAABAwIBBwcFCwoGAgMAAAABAAIDBBEFBxIhMUFRcQYTMmGBkaEicoKxwRQjMzVCUmKisrPRCCRDRHOStOHw8SVTg5PC0jRjFRZ0/8QAGQEBAAMBAQAAAAAAAAAAAAAAAAEDBAIF/8QALBEAAgICAQMCBAcBAQAAAAAAAAECAwQRMRIhQRNRBRQycSNCYYGRodEi8P/aAAwDAQACEQMRAD8AvFBBBABBBBABBBcOI47T04vUTxRD/wBkjGfaIQHcgoJieWzC4ejM6Y7oY3u+s4Nb4qJYn+UY3SKWjcdzppA36rA77SAuhC6zZiWXHEpeg+OAf+qIE98mf4WUWxHlNVVA/OKmaTTqfI8t1fNvm+CA1HinLOip78/VQsI+SZGl37gJd4KJ4ll1w+O4i56c/QjzR3ylvqKzq0JQQFvYl+ULKdFNSsZ1yvc/6rQ31lRXEsreJzXHujmwdkLGM7nWL/rKGhKCAcHY3UOcZHVExkFrPM0hcNOx2dcJ5w7KhiUPRq3uG6UNl8Xgu8VGm9E9ntXmUJLRw78oCqbbn4IZRtLC+Jx8XjwUnw78oCjdonhniO8Bkje8EO+qqGSShBqTDsp2Gz9CriaTslJiPD3wNUjp6lrwHRua5p1FpBHeNCxsV60VU+J4dE90ZuNLHOae9pBQGyUFljDsqeJwdGrkcN0obL4vBd4qU4b+UNVst7op4ZRtLC+Jx8XjwQF/IKqsN/KGo3fDwTxHeAyRveCHfVUrw3Klhk/QrImndKTEeHvoagJUgvKnqmSNDo3Ne06i0hw7xoXqgAggggAggggAggggPKpqWRtL5HNY1ulznENaBvJOgKK4plbwuC4dVxvO6HOlv1XjBb3lc+Wn4kq+EP8AExLKoQGg8T/KOpm/+NTTS9cjmRN8M8+AUQxT8oSvkuIWQQDYQ10jh2vOb9VVe0aD2e1AICR4nlCxGovz1ZMQdbWv5tv7seaPBMJNzc6TvOvvSAlhAGEsJISkAoL0Grt9iQF6W0DifYgCCUETU4UmBVEnwcEz/NieR32sobS5JS3wcSMKR0uTqvfqp3N890bfAuv4J3pckFW7pvhZ6TnH6rbeKplkVR5kixVTfCIU3ons9q8yrNZkZdmm9U3ONtURto9O+1N9Tkdqh0JYX8S9p+yR4rhZdL/MT6Fi8EARFSupyZV7P0If5kkZ8C4HwTTU8lauPp00w6+beR3gEK5W1y4kjhwkuUNBQj1jiEuWIt0OBafpAj1pDTpHEKw4PKyIpbgkFAJKSUspJQCqWsfE7Oie6N29jnMPe0gqS4blXxSDoVcjhulzZey8gLvFRUpJQFr4Z+UZVst7op4JR9Avice27h4KWYb+UVRvsKiCeInaMyRo7QQ76qz0g/ZwQGscMyq4ZP0KyJp3SkxHh76GqUQVDXtDo3BzXC4c0ggjeCNBWIitW5G/iWj8yT7+RATRBBBAQjLT8SVfCH+JiWVgthcucHZVUM0EpcGP5u5aQHeTKx2gkEa2jYqypclVAzXG9/nyv/4loWO/MrofTLezRVjytW0Uc3Uf62pUMRcbMBcdzQSe4LQ9JyPoo+hSwjrMbXHvdcp3giDBZgDRuaA0dwWOXxWP5YmhYL8sz3ScjK2ToUk5G8xuaO94ATxSZKMQfrjjj8+aP1MLj4K8EoKl/E7HwkdrCj5ZU1LkVnPwtTC3zGyPPiGJ4pcisA+FqZXeYyOP156sMIwqXn3vyWLFrXgidLkqw9muOST9pM/1R5id6bkZRMtm0kOj5zA8977lO4SlU8i2XMmdqmC4R5QUUbPg2MZ5rGt9QXvdJSgFXvfJZrQEaS94HSIHHR61yTY5Ts6c8LeMsY9ZUpN8ENpHagmY8sqK9vdUP+4Ld+pdMPKGmd0aiA8JY/xXbrkuUzlTj7negkRztd0XB3Ag+pehCrZ0ecjA7Q4AjrF/Wm+p5N0snTpoHcYY799rpyRIpOPDDinyiNVWTnD33vTNbfax8rPAPt4Joqsj1E7oPnj4PY4dzmX8VOyklXLKujxJlborfgrCpyJj9FVng+H2tk9iaKrI1Vj4OWB/pSNP1mW8VcpSSrF8QuXnZw8StlC1WTHEGfq+f+zkid4B9/BM1ZyYq4vhaadvWYpLd9rLSJRXtqVy+KTXMUcPCj4Zlt4tr0cUHj1D1BadqaRkmiRjX+e1rvtApoquRNDJ0qWH0WZn2LK2PxWP5ov/AN/BW8F+GZ1K1Zkc+JaPzJPv5FBqrJRQO1MezzJXf885WfyFwptNQwwxlxbHzgaXEF1udedNgBt3LbRmV3vUdme3HlUtsfkEEFrKBvx34B/o/baobJVMb03tb5zmj1lP+ULBjV4dPAH82ZObGda9rTMdquL9G2vaqdp8h8Z6dU4+bC0et5XjZ9dUrE5z1241v3PQxZzjB9Md9/cm8vKikZ0qqAf60fqBXHJlAoG66qP0Q932WlV7y+ydQ4fTRyxSSPc6ZsZD8wNsWPdcBove7BtTDyL5L+76sQlxYwNe97gAS1rdAtfRcuc0dq4hhUOHqdT0dSybFLp0tlrS5UsPbqmc7zYZf+TWrklyw0Y6LKh3+nG31yexU7VUpjkfG7Q5j3Mdxa4tPiFcfIrkpSPoqeSSnie98d3Oc0OJOcdJuur8bHx4qTTezmu2616TSOGXLXEOhSyHzpWN9TXLjly2PPwdLGPOlc77LWqxabk7TN6NNAOEMf8A1UQyx07W0kGY1rfzj5LQP0Um5cUSx5zUVXz+p1ZG2MXJyI9Lljqz0Y6dvoSH7UlvBcdTlRr3E2lY3zYYv+TSV1ZJ+T4mqXTSMDo4W6M4AtMrtDRY6DZuceo5qaOW+BmmrJW5tmPc6SKw8kscb5o80nNtstwXoRjR6jrUVvRlbs6OttnXQ47ilYXCGad5aAXBjmssDoBNs3cus8ksWl6ZlN/n1I9WeV2ZIfhaj9nH9pytFiw5OW6bXCEV/BppoVkFKTZUjMlVa/pGIedIT6mleOOZN5qSndPJJEQ0sGazPJOc4N2tA2q6WKM5Tvi2XzofvWpTm2znGL13aJsxoRi2ilW9E9ntT9yY5ES17JHRPjbzbmtIfnac4XuM0HcmJvRPZ7VaGRr4Gp/ax/YK9LKslXW5R5MVMFOaTI7LkkrG9EwHg9w9bAvP/wCi4nH0C4eZUgf8grmevB68d/ELfOj0ViQ/UpypjxinY5731LWMF3O54PAG8+WVyQ5SMQb+sE+dHE71surO5b/F9T+yPrCowhehhzWRBynFc+xkyIuqSUWyZx5XK5oF+Zfr6UVtXmObvXVHlnqB06eA8DK31vcnzC+QV8IdFJG0VMgdM0kDPZJoMcZdrHktAI2ZxVVUTLTRgixErAQdYOeAQRvXVcce3q1FdjmTtr1tvuWHFltHy6QejUewxn1rsiyz056dPM3zXRu9ZarAqcMhcTnRRu1642H1hNdRyVo3dKlgP+jGPUF5jtxvNf8AZtVd3iZHo8rtCelz7eMTT9mQrrjym4e79OW+dFMPUwhQnKrgcFOaf3PEyPP53OzBa+bzdr8LnvUc5Gcmvd1U2FznMbmve9zQCWho0HTo6RaO1aYYuPZV6vdIolfbCfR2bLii5eUDtVVF2lzftALri5S0r+jUwHhNH/2WfcQoHQTSxP6UT3sdxaS246jr7VYXJbJRBV0UM7ppWvkDiQAwtGbI9gsCL6mjauLsGmuPU5PX8ndeTZJ60izGVDXdFzXea4H1KYcn/wDx28X/AHjlRU+Q9g6FU4cYWn1PCuTJ/hJpsPggL88xiQZ1rZ3vrze1zbXvVmBXVGxuE99vbXsc5U5yiuqOu/uSJBBBeweecGO/AP8AR+21RmJp3FKyxSubg1WWktIENi0kEfnEQ0ELL3/yUp1yyf7j/wAV52VhO+alvXbRrpyPTj06Lly2D8xh/wD0t+6lTDkbxGJj543WbLIIywk2zmNBzmN6wdNtvYq1fM53Sc48ST60dtA7R7farFifgupv9zl3/iepokmUGvimxCZ8Fs3yWlzdT3taA9436dF9ubfarU5DVbG4fShz2AiIa3NHynbyqICUGjcl2Ira4171oiu9wm5a5NKtxeAa5ohxlZ+Kg2V7E4pKWERSxvInuQx7HEDmni5DTqVSho3JYCrpwFVJS6uDuzKc4uOixcmPK6KCN9PO4RgvMjHu0NJcGtcxx2HyQQTvPVdqyicpmVc7RCc6OFpaHfPc4gvcPo+S0DgTtUUbq7f69iJXxxYK31fJU7pOHR4JrkyxeGnknM8jYw5jA3ONrkOcSAp+OXNCP1lnYHn1NVGhKCquwIWzc22WV5Uq49KReYyg0A/WG/uS/wDRMHLrlpSVFFJFBLnPc6MgZkg6MjXHS5oGoFVaEYSvArhJSTfb7f4JZU5JppC29E9ntU7yacqKekjnbUSZhe9hb5D3XAaQT5LTbSoK3oniPakFaralbHpZRCbhLqRd5yh0B/WB2sl/6JJ5eUJ/WWdzx62qkCiKwv4bU/L/AK/w0rMn7ItnlZyrpJaKoZHPG57oyGtBNybjQLhVGyQtcHDW0gjiDcHvRlJK1Y+NGiLjF72U22u17ZdFLlHpXU/OvkDXZvlRfpM8C5a0bRudqtrtpVRy1/PVfPOAbzlQJCNjc6QOIv1b1xs1hIIXNGLCltx8k2Xys1vwaQdjtOToqIT/AK0f/ZIdicJ1SxnhIz8Vm8tSC0blkfwyL/N/Res1rwWNljma73LmuB+G1EH/ACtyPI3icTHTxOzWyvzXMJsC5jQQ6MHqPlW6ydirayIhavlF6Ho7/f8AfZT6/wCL6miTZSsQhmr5HQWIDWMe5up8jQc5wO2wDW325qtrJmP8KpfNk++kWfnDQO38PxQbUvb0XOHBxHqKW4vXUq0+BC7pm565NPytO4qTYB8A3i/7xyx4MSlGqWT/AHH/AIrUeSKUuwekc4lxLZLkkkn36TWSqsXCdE3Le+x3dkerHWiYoIIL0TIQnLP8S1fCH+JiWWQtTZZviWr4Q/xESy2EAYXo3V3f16kgJ65NYKak1DWi5jpJ5x1GINcO/V6SAaQlBEEsIAwlBEE4YHhLqqohgZodLI1l/mgnyn9jbnsQHIdQ7+/+wQCeeWlM2OvqY4xmsjldGwbmxgMaO5oTOEAYSgiCUEAYRhEEoIBbeieI9q8yu2KhJgkl+SySGPtkbK4eER71xlAJKSUspJQCSklLKSUAgo5NfHT3oFSiXk9zmDR1bB5UNVLDJ1xPzHMcfNe8j/U6kBEiklLKSUAgpJSyvfC6AzzxQt1yyRxji9wbfxQHJJ7B+PtXmU58oKLmaqoitYRzzMA3BsjmgdwCbSgPMrVOR34lo/Mk++kWVytUZHfiaj8yT76RATNBBBAQrLN8S1fCH+IiWWwtSZZfiWr4Q/xESy4EAYCvvIlyO5mlfUzt8qraGtBGqm3+mTfg1h2qBZK8nRxCbnZ2kUsTvL2c88aeYb1as47tGs6NGNaALAWA0ADQABqAGwIDImJ4eYJ5YXa4pHxH0HFt/BeAU3yy4RzOKSOA8moYyYcSObf9aMn0lCQgDCsbIjhefWyTEaIITbz5TmD6gkVdBXhkVw3m6F8pGmeY28yIZg+sZEBWmUOLNxSsG+dzux4Dx9pR8Kc5Y8O5vEOctoniY/0mDmnDuY09qg4QBhKCIIwgDCUiCNAWJguBZ3Jyskt5XugSg/RgMbT4OlVdrRPJDAb4HHTkaZ6WQnjUBzxf98dyzsQduvbx2hAEUkpRRFAJKSUooigEFXVk5wbn8BlhP6w6pDfOs1jHdj4wexUsVpDkRhxp8PpozocIg53U+QmVw7C8jsQGa3NO3Qdo3HaEgqR8v8L9z4jUsAsDIZG+bKBKLcM4jsUdKAQVNcjeFc9isTiLtgZJOeLRmM+vI09ihZV05AMHzYampI+Ee2Fh+jGM99uLntHoIBjy5cjzFUCtjHvc9my2+RMBYOPU9oHpNO8Kqitg4nhkdRC+GdofHI0te07QdoOwg2IOwgFZk5ech5cNqMx93RPuYJbaHtHyXbA8XFxwI0FARYrU+R74mo/Mk++kWWStT5Hviaj8yT76RATJBBBAQrLL8S1fCH+IiVIZOcm0uJSZ7rspoz75JtcR+hivrdvOpvGwN7ZV5I24VUGdrnxgwF7WODXOb7piu0OIObffZdXITHaSqoo3UADImDm+asAYiBcxuA26b303ve5ugOrBqSOGJsMTQxkYzWtbqA/rTfWSSSu5cknkSdRXUhLKxy8YFzlLFUtGmCTMf+zmsAex7WD0yqNC1vi2FsqYJYJRdkrHMdvAcOkOsGxHWAssY5gklJUSQTiz43WO5w+TI3e1wsRxQg442EkAC5JAAGsk6AB2rTnJ3CPctLBBtija13W/W89ry49qqfJFyLdNO2rmbaGI50Vx8LKOi4b2sOm/zgBsNrsIQEFytcnTUUfOsF30xMmjWYiLSjss13oFUaFquyo3KNyAdRyGaBpNM830foXE/Bu+hfonsOm1wIQEYQCMIA10YfQumljiZ0pXtjbxe4NB8VzqwsjnJ8y1RqXDyKceT1zPFgB5rSTxLUBedPGGMaxmhrGhreoNAA8As1cvsJ9z4jUx2s0yGRnmS++NtwziPRWkRJoVXZaeTxeyOrjFzEOblt/lk3Y/scSPTG5AU+iKNBAIKIpRXVhWES1MrYoGF73agNQG1zjqa0bSUA6cg+TRra2NhF42ESTHZzbSPI9I2b2nctEJj5GckWYfT822zpHWdM+3TdbQBuYNIA6ydZKfrICo8uGCWdBVNGggwSHrF3xk8QZB6IVUlaj5QYGysppIJdDZG6DtY4G7JB1hwB69W1ZtxzA5aSZ0M7bObqPyXt2SMO1p/kbG4QDbbdp9vUFqfkZgPuOhp4D0mMBk/avJfJ9ZxHABUvkg5Gmrq2zyN94pnB5JGh8w0xxDfY2eeoAfKC0G5AEmjlNg0VZCaeducx2n6TXDU9h+S4X0HiNIJCdXOsLrnom5zi4oSZl5d8gJ8MlzZPLheTzUoFg8a813zXga29ouFf2R/wCJqPzJPvpF6ZSuUNFS0bhiDRK2W7WQixfK4abt+bm6Dn6M3RbTYEZKHsOE0xiDmsIlzA9wc4N5+Swc4AAnrsEIJcggggIXljF8Gq+EP8REqCyfctX4XVCRt3RPsyeMHpMvoc2+jPbckcSNAJWgcrY/wiq4RfxESzLLCqZz6ZGuqrrg3+pq2HE4quBk9M8SRuF2ub4tI1tcNRB0hddLLdqy3yY5WVOHyF1M/wAl3TjdcxyW+c2+v6QsRvVxckMr1JOQ2c+5pDskPvZP0ZNQ9LN7V2pJlM6pRLKauHFuTNNVFpqYIpSzol7ASNtr7r7NS7YnggEEEHSCDcEbwdq9guyoZJIubcAAABoAAsABoAAGoLpvdemIwXF1y0r7iyEnrZIkjDgQ4AgggggEEHQQQdBHUvQhFZCCs+U+R1jyX0LhETp5p9zHf6DtJZwNxwUBreQddEbOppD1xjnGngWXWiHBeL0BQ+DZPKqZ4EjDAz5TpBY2+izpE9w61deBYXHSwMhgFmNG3W5x0ue47XE/1YBFWx7QlUc19CE67DoH6Fz1LGva5rwHNcC1wIuC0ixaRuISg7QuaqmsEIKf5UZM5IpC6jHOxk3DLjnGfR09MdeveNpj0fI6tcbCknv1xuA7yLeKvWmZnG5TixCWVDgWR2okINU9sDNrWkPkPVo8lvEk8FaeAcmoKKPMpmZt7Zzjpe8ja923hqGwBOLV6WQgII7IwEaA8aiSwXhJyegqWZtVCyVt7gPaDY72nWOxHbPenqGOwshJ40dBHDG2OFjY2NFmtY0NaOACW5erlxYhiEcDDJPIyNg1ue4NbwuTr6kIPOtk2DauPGuUkGH05mqX5o+S0aXyOtojjbtd4DWbBV1yny2Qsc4ULOffqD3hzYh1gaHv+qOsqpsaxmetlMtXI6R+oX6LR8xjRoa3qAXDmkXQplIXyv5US4jVOqJ9F/JjYDcRxg+TG3vuTtJJWjMkAtg1J5sn38izRFCtN5Jx/hFL5sn30i4hPci26rogn+pLkEEFcZCI5V/imp4RffxrN5HV7VpHKt8U1PCL7+NZyWLIf/X7Hs4C3W/v/hyuiBXk6nXa4Db4pJi3KtT0aJVJnrg3KOrpD+azyRC981rvIPFhu09oUwocu2Ixi0jYJet0bmnvjcB4KEmI8fBEY94P9cFYrWZZ4yZYFTl+rHNsynp2needd4ZwTE7K9iV7tkib1CFlvrXUb5gHrQ9yrr1ir5ZEwpcteItPliCQfSiLfFjgpFhuXoaqqkI3ugkB+pIB9pVcKYoOg0ak9dkPGRobBcoVDV2EU7WvOqOW8b77gHaHHzSU+SBZYkgCf+T2USsoiGtfzsQ/RSkuaBuY7pM7DbqKtjamZp0OPBoB7brgHkuTJyZymUlZZudzEp0c3KQLncx/Rfw0HqUkq4Li6tKV25Olr/Jum6ofnOsvRk3kEI6WDaUJ1o9oI7BdDAmPH+WFLRD84lAdsjb5Uh4MGkcTYdaq3lHljqZ7sox7mj1Z2h0zh52pno6fpI2kQouRc+J47T0rc6pmjiB1Z7gCfNb0ndgKheK5caSO4p4pZzvsImd77u+qqXfnPcXyOLnO0lziS49ZJ0lLbAqJXexqjjb5J7XZdat1+ZggjH0uckP2mjwTTLlixM/pIgNwgj9oJUaNP1IjSqv1mW/LL2Jbh+WnEIzdwgk86IjxY4J2d+UFV20U1ODxlPhnD1qu/ciAjH9v5KfWJ+VXkluJZZsTmuGyMhB/yomg/vPznDsKiFdVzTvz6iR8rvnSPc88AXHQl831d6UIT/ZcO1svhjJeDlbTr1bGF6iIbfFKb1Kty2aY1JCQOpaSyVfFNL5sn30izjZaOyV/FNL5sn30itx3/wBGbPWq19/9JYgggtp4xEsqw/wmp4RffxrOVj/datxjCI6qF8E7c6N4AcASNTg4EEG4sQD2KscbyEDSaKoI3MnFxwEjRcfulZrq5Se0elh5EK49MvcqDO3o2tGzwT9jfIStpLmanfmj5cfvjLbyW9HtsmEWKxtNcnrRlGa3F7FBqUR1IgDsPevQHeO7T/NcbOtBc0DuKDYOs+vb1r0bY9a9Azd+K56iOhM8hGeo+CPN3gjs9oXuGlKJFj7Vz1DoON8IO4+K45qNPL4AdY/rivB9Np0E9unf2ruNmiiynYxupFI8A5Z1tIA2OVzmD5EnvjLbgHaW+iQuM053A8NHr/FBrBt0cR7dSu9Z+DN8uvJNmZWH5nlU7M/qe8N/dIJ8UwYxlErpwWiTmmHRmwjM7C+5f4riEQsudzBs08NPqULIkyXixXgZzTEm51nSTrJO8nevWKjTgISdQ7z+F0sUx39w/G6O0mNB4x0oGxeoA48NPqXQ2mG0X46fWlkAHsVDns1xr0chYd3ef7ojCdp7h+K6ndQ9iSWlQpHfQcvucbdPHSiLR/ZdBjH915Z42eC73sdKR5EdSItS3E7u/wDkklm8+xTsnR5kAIZ24exG0agNZ1Aaydyk+C5NcQqbFkBjaflze9ix22PlHsCsUW+EcSnGC3J6IvY/2WjslY/wml82T76RRXBchEYsayoc87WQjMbwLnXJHYFZWE4THTQshgbmxsBDRcm1yXHS4knSSe1a6a5Re2eVmZELIqMfc7EEEFpPNAggggAo/jnIKiq7maBmcfls8h995c21+26kCChpPkmMnF7TKhxrIW4XNFUX3MnHhzjB/wAVBcZ5H1lLf3RTva0fLaM9n7zbgdq0whZUSx4S47G2vOsjz3MpCx3FKYzcT26dq0PjWT2hqrmSBrXn5cXkOvvOboceIKg2MZE5G3NHOHj5kwzXcA9ugnsCyTxprjuehXn1S+rsVs1x2i/D8CvRjx/I6PWu/FeTdTSn84gewas62czse27fFcBIIO3Qskk12aN0ZKS3F7Fc32cEObPHj/JGItxI9XcUoE7geGj1/iq9nWjzDd4PrRxM0L0a8bdHHR/JLcwFGyOk8/c43DuCJzF7831nv/opIjG5R1E9JzMbo1Hu/FHzZPV4r2c8b9O4aT3BJLjbQO/+SnZHSIMe+/8AXBEbDcPBLLDtPdo/mkZgB7Px2qTrR5l+4E+HrSCCdw4afX+C9443PObG1z3HUGguJ4AKUYTkurp7F0bYGnbKbH9wXdfiArYQlL6UVWWwh9T0Qwxjbp4/1ZEGlxDWguJOgNFyeoAK6MIyK0zLGpkfOdoHvbOFgS494U2wvAaemFqeFkezyWgE8Xaz2lbIYsn9TMFnxCC+hbKHwjJfX1FjzPMtPypzmfU0v8FOMHyGQtsauZ8p+bH72zgTpce8Kz0FpjRCJgszbZ+dfYa8H5L0tKPzaCOM/ODfLPF5u49pToggr+DI233YEEEEIAggggAggggAggggAggggAggggCc2+g7VGcYycUVRcuhEbj8qLyDxsPJPaFJ0FDipdmjqM5Qe4vRUeLZHZmXNLK2UfNk8h3AHUTxsobiWCT0zrVEL49lyLtPBw0HsWjkl8YcCHAEHWCLg9RCyTw4S47G+v4hZH6u5mppBSWQi2jRw0eGpXhi+TainuRHzTvnRHN+rpb4KGYrkkqI7mmkbMNjXeQ/gLmx7wsM8SyPHc9GvPqnz2+5Bc128d2n12RczvueOruGhOUuAVTZBG6nlzzezQxxuBrIIGkdY0KQYXksrJbGUsgb9I5z/wB1ujvIVEabJPSRolkVQW3JELYAANiXDTvlObEx0jjqDGlx7grhwnJPSRWMudO76ZzW9jW6e8lS2joI4W5sMbI27mNDR4LZDBk+8mYLPiUV2gtlM4XktrZrF4bA0/5hu63U1t+42UxwnI9Sx2NQ587txOYzuab/AFlPUFthjVw8GCzNun519jkw/CYYG5sETIx9BobfjbX2rrQQWgyN75AggghAEEEEAEEEEAEEEEAEEEEB/9k="/>
          <p:cNvSpPr>
            <a:spLocks noChangeAspect="1" noChangeArrowheads="1"/>
          </p:cNvSpPr>
          <p:nvPr/>
        </p:nvSpPr>
        <p:spPr bwMode="auto">
          <a:xfrm>
            <a:off x="9015413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056" name="AutoShape 8" descr="data:image/jpeg;base64,/9j/4AAQSkZJRgABAQAAAQABAAD/2wCEAAkGBhQSERQUEBQWFRUUFBQUFBgVFRUYFxUUFRQXFBQQFBgYHCYeGBkjGRQVHy8gJCcpLSwsFR4xNTAqNSYrLCkBCQoKDgwOGg8PGiwkHyQpLCwsLDA1KiwsKSosLyo1LCksLC0sLCwsLCwsNCwpKSwsLCksKSwsLCwpLCwsLCwsLP/AABEIANAA8gMBIgACEQEDEQH/xAAcAAAABwEBAAAAAAAAAAAAAAAAAQIFBgcIBAP/xABNEAABAwIBBwcFCwoGAgMAAAABAAIDBBEFBxIhMUFRcQYTMmGBkaEicoKxwRQjMzVCUmKisrPRCCRDRHOStOHw8SVTg5PC0jRjFRZ0/8QAGQEBAAMBAQAAAAAAAAAAAAAAAAEDBAIF/8QALBEAAgICAQMCBAcBAQAAAAAAAAECAwQRMRIhQRNRBRQycSNCYYGRodEi8P/aAAwDAQACEQMRAD8AvFBBBABBBBABBBcOI47T04vUTxRD/wBkjGfaIQHcgoJieWzC4ejM6Y7oY3u+s4Nb4qJYn+UY3SKWjcdzppA36rA77SAuhC6zZiWXHEpeg+OAf+qIE98mf4WUWxHlNVVA/OKmaTTqfI8t1fNvm+CA1HinLOip78/VQsI+SZGl37gJd4KJ4ll1w+O4i56c/QjzR3ylvqKzq0JQQFvYl+ULKdFNSsZ1yvc/6rQ31lRXEsreJzXHujmwdkLGM7nWL/rKGhKCAcHY3UOcZHVExkFrPM0hcNOx2dcJ5w7KhiUPRq3uG6UNl8Xgu8VGm9E9ntXmUJLRw78oCqbbn4IZRtLC+Jx8XjwUnw78oCjdonhniO8Bkje8EO+qqGSShBqTDsp2Gz9CriaTslJiPD3wNUjp6lrwHRua5p1FpBHeNCxsV60VU+J4dE90ZuNLHOae9pBQGyUFljDsqeJwdGrkcN0obL4vBd4qU4b+UNVst7op4ZRtLC+Jx8XjwQF/IKqsN/KGo3fDwTxHeAyRveCHfVUrw3Klhk/QrImndKTEeHvoagJUgvKnqmSNDo3Ne06i0hw7xoXqgAggggAggggAggggPKpqWRtL5HNY1ulznENaBvJOgKK4plbwuC4dVxvO6HOlv1XjBb3lc+Wn4kq+EP8AExLKoQGg8T/KOpm/+NTTS9cjmRN8M8+AUQxT8oSvkuIWQQDYQ10jh2vOb9VVe0aD2e1AICR4nlCxGovz1ZMQdbWv5tv7seaPBMJNzc6TvOvvSAlhAGEsJISkAoL0Grt9iQF6W0DifYgCCUETU4UmBVEnwcEz/NieR32sobS5JS3wcSMKR0uTqvfqp3N890bfAuv4J3pckFW7pvhZ6TnH6rbeKplkVR5kixVTfCIU3ons9q8yrNZkZdmm9U3ONtURto9O+1N9Tkdqh0JYX8S9p+yR4rhZdL/MT6Fi8EARFSupyZV7P0If5kkZ8C4HwTTU8lauPp00w6+beR3gEK5W1y4kjhwkuUNBQj1jiEuWIt0OBafpAj1pDTpHEKw4PKyIpbgkFAJKSUspJQCqWsfE7Oie6N29jnMPe0gqS4blXxSDoVcjhulzZey8gLvFRUpJQFr4Z+UZVst7op4JR9Avice27h4KWYb+UVRvsKiCeInaMyRo7QQ76qz0g/ZwQGscMyq4ZP0KyJp3SkxHh76GqUQVDXtDo3BzXC4c0ggjeCNBWIitW5G/iWj8yT7+RATRBBBAQjLT8SVfCH+JiWVgthcucHZVUM0EpcGP5u5aQHeTKx2gkEa2jYqypclVAzXG9/nyv/4loWO/MrofTLezRVjytW0Uc3Uf62pUMRcbMBcdzQSe4LQ9JyPoo+hSwjrMbXHvdcp3giDBZgDRuaA0dwWOXxWP5YmhYL8sz3ScjK2ToUk5G8xuaO94ATxSZKMQfrjjj8+aP1MLj4K8EoKl/E7HwkdrCj5ZU1LkVnPwtTC3zGyPPiGJ4pcisA+FqZXeYyOP156sMIwqXn3vyWLFrXgidLkqw9muOST9pM/1R5id6bkZRMtm0kOj5zA8977lO4SlU8i2XMmdqmC4R5QUUbPg2MZ5rGt9QXvdJSgFXvfJZrQEaS94HSIHHR61yTY5Ts6c8LeMsY9ZUpN8ENpHagmY8sqK9vdUP+4Ld+pdMPKGmd0aiA8JY/xXbrkuUzlTj7negkRztd0XB3Ag+pehCrZ0ecjA7Q4AjrF/Wm+p5N0snTpoHcYY799rpyRIpOPDDinyiNVWTnD33vTNbfax8rPAPt4Joqsj1E7oPnj4PY4dzmX8VOyklXLKujxJlborfgrCpyJj9FVng+H2tk9iaKrI1Vj4OWB/pSNP1mW8VcpSSrF8QuXnZw8StlC1WTHEGfq+f+zkid4B9/BM1ZyYq4vhaadvWYpLd9rLSJRXtqVy+KTXMUcPCj4Zlt4tr0cUHj1D1BadqaRkmiRjX+e1rvtApoquRNDJ0qWH0WZn2LK2PxWP5ov/AN/BW8F+GZ1K1Zkc+JaPzJPv5FBqrJRQO1MezzJXf885WfyFwptNQwwxlxbHzgaXEF1udedNgBt3LbRmV3vUdme3HlUtsfkEEFrKBvx34B/o/baobJVMb03tb5zmj1lP+ULBjV4dPAH82ZObGda9rTMdquL9G2vaqdp8h8Z6dU4+bC0et5XjZ9dUrE5z1241v3PQxZzjB9Md9/cm8vKikZ0qqAf60fqBXHJlAoG66qP0Q932WlV7y+ydQ4fTRyxSSPc6ZsZD8wNsWPdcBove7BtTDyL5L+76sQlxYwNe97gAS1rdAtfRcuc0dq4hhUOHqdT0dSybFLp0tlrS5UsPbqmc7zYZf+TWrklyw0Y6LKh3+nG31yexU7VUpjkfG7Q5j3Mdxa4tPiFcfIrkpSPoqeSSnie98d3Oc0OJOcdJuur8bHx4qTTezmu2616TSOGXLXEOhSyHzpWN9TXLjly2PPwdLGPOlc77LWqxabk7TN6NNAOEMf8A1UQyx07W0kGY1rfzj5LQP0Um5cUSx5zUVXz+p1ZG2MXJyI9Lljqz0Y6dvoSH7UlvBcdTlRr3E2lY3zYYv+TSV1ZJ+T4mqXTSMDo4W6M4AtMrtDRY6DZuceo5qaOW+BmmrJW5tmPc6SKw8kscb5o80nNtstwXoRjR6jrUVvRlbs6OttnXQ47ilYXCGad5aAXBjmssDoBNs3cus8ksWl6ZlN/n1I9WeV2ZIfhaj9nH9pytFiw5OW6bXCEV/BppoVkFKTZUjMlVa/pGIedIT6mleOOZN5qSndPJJEQ0sGazPJOc4N2tA2q6WKM5Tvi2XzofvWpTm2znGL13aJsxoRi2ilW9E9ntT9yY5ES17JHRPjbzbmtIfnac4XuM0HcmJvRPZ7VaGRr4Gp/ax/YK9LKslXW5R5MVMFOaTI7LkkrG9EwHg9w9bAvP/wCi4nH0C4eZUgf8grmevB68d/ELfOj0ViQ/UpypjxinY5731LWMF3O54PAG8+WVyQ5SMQb+sE+dHE71surO5b/F9T+yPrCowhehhzWRBynFc+xkyIuqSUWyZx5XK5oF+Zfr6UVtXmObvXVHlnqB06eA8DK31vcnzC+QV8IdFJG0VMgdM0kDPZJoMcZdrHktAI2ZxVVUTLTRgixErAQdYOeAQRvXVcce3q1FdjmTtr1tvuWHFltHy6QejUewxn1rsiyz056dPM3zXRu9ZarAqcMhcTnRRu1642H1hNdRyVo3dKlgP+jGPUF5jtxvNf8AZtVd3iZHo8rtCelz7eMTT9mQrrjym4e79OW+dFMPUwhQnKrgcFOaf3PEyPP53OzBa+bzdr8LnvUc5Gcmvd1U2FznMbmve9zQCWho0HTo6RaO1aYYuPZV6vdIolfbCfR2bLii5eUDtVVF2lzftALri5S0r+jUwHhNH/2WfcQoHQTSxP6UT3sdxaS246jr7VYXJbJRBV0UM7ppWvkDiQAwtGbI9gsCL6mjauLsGmuPU5PX8ndeTZJ60izGVDXdFzXea4H1KYcn/wDx28X/AHjlRU+Q9g6FU4cYWn1PCuTJ/hJpsPggL88xiQZ1rZ3vrze1zbXvVmBXVGxuE99vbXsc5U5yiuqOu/uSJBBBeweecGO/AP8AR+21RmJp3FKyxSubg1WWktIENi0kEfnEQ0ELL3/yUp1yyf7j/wAV52VhO+alvXbRrpyPTj06Lly2D8xh/wD0t+6lTDkbxGJj543WbLIIywk2zmNBzmN6wdNtvYq1fM53Sc48ST60dtA7R7farFifgupv9zl3/iepokmUGvimxCZ8Fs3yWlzdT3taA9436dF9ubfarU5DVbG4fShz2AiIa3NHynbyqICUGjcl2Ira4171oiu9wm5a5NKtxeAa5ohxlZ+Kg2V7E4pKWERSxvInuQx7HEDmni5DTqVSho3JYCrpwFVJS6uDuzKc4uOixcmPK6KCN9PO4RgvMjHu0NJcGtcxx2HyQQTvPVdqyicpmVc7RCc6OFpaHfPc4gvcPo+S0DgTtUUbq7f69iJXxxYK31fJU7pOHR4JrkyxeGnknM8jYw5jA3ONrkOcSAp+OXNCP1lnYHn1NVGhKCquwIWzc22WV5Uq49KReYyg0A/WG/uS/wDRMHLrlpSVFFJFBLnPc6MgZkg6MjXHS5oGoFVaEYSvArhJSTfb7f4JZU5JppC29E9ntU7yacqKekjnbUSZhe9hb5D3XAaQT5LTbSoK3oniPakFaralbHpZRCbhLqRd5yh0B/WB2sl/6JJ5eUJ/WWdzx62qkCiKwv4bU/L/AK/w0rMn7ItnlZyrpJaKoZHPG57oyGtBNybjQLhVGyQtcHDW0gjiDcHvRlJK1Y+NGiLjF72U22u17ZdFLlHpXU/OvkDXZvlRfpM8C5a0bRudqtrtpVRy1/PVfPOAbzlQJCNjc6QOIv1b1xs1hIIXNGLCltx8k2Xys1vwaQdjtOToqIT/AK0f/ZIdicJ1SxnhIz8Vm8tSC0blkfwyL/N/Res1rwWNljma73LmuB+G1EH/ACtyPI3icTHTxOzWyvzXMJsC5jQQ6MHqPlW6ydirayIhavlF6Ho7/f8AfZT6/wCL6miTZSsQhmr5HQWIDWMe5up8jQc5wO2wDW325qtrJmP8KpfNk++kWfnDQO38PxQbUvb0XOHBxHqKW4vXUq0+BC7pm565NPytO4qTYB8A3i/7xyx4MSlGqWT/AHH/AIrUeSKUuwekc4lxLZLkkkn36TWSqsXCdE3Le+x3dkerHWiYoIIL0TIQnLP8S1fCH+JiWWQtTZZviWr4Q/xESy2EAYXo3V3f16kgJ65NYKak1DWi5jpJ5x1GINcO/V6SAaQlBEEsIAwlBEE4YHhLqqohgZodLI1l/mgnyn9jbnsQHIdQ7+/+wQCeeWlM2OvqY4xmsjldGwbmxgMaO5oTOEAYSgiCUEAYRhEEoIBbeieI9q8yu2KhJgkl+SySGPtkbK4eER71xlAJKSUspJQCSklLKSUAgo5NfHT3oFSiXk9zmDR1bB5UNVLDJ1xPzHMcfNe8j/U6kBEiklLKSUAgpJSyvfC6AzzxQt1yyRxji9wbfxQHJJ7B+PtXmU58oKLmaqoitYRzzMA3BsjmgdwCbSgPMrVOR34lo/Mk++kWVytUZHfiaj8yT76RATNBBBAQrLN8S1fCH+IiWWwtSZZfiWr4Q/xESy4EAYCvvIlyO5mlfUzt8qraGtBGqm3+mTfg1h2qBZK8nRxCbnZ2kUsTvL2c88aeYb1as47tGs6NGNaALAWA0ADQABqAGwIDImJ4eYJ5YXa4pHxH0HFt/BeAU3yy4RzOKSOA8moYyYcSObf9aMn0lCQgDCsbIjhefWyTEaIITbz5TmD6gkVdBXhkVw3m6F8pGmeY28yIZg+sZEBWmUOLNxSsG+dzux4Dx9pR8Kc5Y8O5vEOctoniY/0mDmnDuY09qg4QBhKCIIwgDCUiCNAWJguBZ3Jyskt5XugSg/RgMbT4OlVdrRPJDAb4HHTkaZ6WQnjUBzxf98dyzsQduvbx2hAEUkpRRFAJKSUooigEFXVk5wbn8BlhP6w6pDfOs1jHdj4wexUsVpDkRhxp8PpozocIg53U+QmVw7C8jsQGa3NO3Qdo3HaEgqR8v8L9z4jUsAsDIZG+bKBKLcM4jsUdKAQVNcjeFc9isTiLtgZJOeLRmM+vI09ihZV05AMHzYampI+Ee2Fh+jGM99uLntHoIBjy5cjzFUCtjHvc9my2+RMBYOPU9oHpNO8Kqitg4nhkdRC+GdofHI0te07QdoOwg2IOwgFZk5ech5cNqMx93RPuYJbaHtHyXbA8XFxwI0FARYrU+R74mo/Mk++kWWStT5Hviaj8yT76RATJBBBAQrLL8S1fCH+IiVIZOcm0uJSZ7rspoz75JtcR+hivrdvOpvGwN7ZV5I24VUGdrnxgwF7WODXOb7piu0OIObffZdXITHaSqoo3UADImDm+asAYiBcxuA26b303ve5ugOrBqSOGJsMTQxkYzWtbqA/rTfWSSSu5cknkSdRXUhLKxy8YFzlLFUtGmCTMf+zmsAex7WD0yqNC1vi2FsqYJYJRdkrHMdvAcOkOsGxHWAssY5gklJUSQTiz43WO5w+TI3e1wsRxQg442EkAC5JAAGsk6AB2rTnJ3CPctLBBtija13W/W89ry49qqfJFyLdNO2rmbaGI50Vx8LKOi4b2sOm/zgBsNrsIQEFytcnTUUfOsF30xMmjWYiLSjss13oFUaFquyo3KNyAdRyGaBpNM830foXE/Bu+hfonsOm1wIQEYQCMIA10YfQumljiZ0pXtjbxe4NB8VzqwsjnJ8y1RqXDyKceT1zPFgB5rSTxLUBedPGGMaxmhrGhreoNAA8As1cvsJ9z4jUx2s0yGRnmS++NtwziPRWkRJoVXZaeTxeyOrjFzEOblt/lk3Y/scSPTG5AU+iKNBAIKIpRXVhWES1MrYoGF73agNQG1zjqa0bSUA6cg+TRra2NhF42ESTHZzbSPI9I2b2nctEJj5GckWYfT822zpHWdM+3TdbQBuYNIA6ydZKfrICo8uGCWdBVNGggwSHrF3xk8QZB6IVUlaj5QYGysppIJdDZG6DtY4G7JB1hwB69W1ZtxzA5aSZ0M7bObqPyXt2SMO1p/kbG4QDbbdp9vUFqfkZgPuOhp4D0mMBk/avJfJ9ZxHABUvkg5Gmrq2zyN94pnB5JGh8w0xxDfY2eeoAfKC0G5AEmjlNg0VZCaeducx2n6TXDU9h+S4X0HiNIJCdXOsLrnom5zi4oSZl5d8gJ8MlzZPLheTzUoFg8a813zXga29ouFf2R/wCJqPzJPvpF6ZSuUNFS0bhiDRK2W7WQixfK4abt+bm6Dn6M3RbTYEZKHsOE0xiDmsIlzA9wc4N5+Swc4AAnrsEIJcggggIXljF8Gq+EP8REqCyfctX4XVCRt3RPsyeMHpMvoc2+jPbckcSNAJWgcrY/wiq4RfxESzLLCqZz6ZGuqrrg3+pq2HE4quBk9M8SRuF2ub4tI1tcNRB0hddLLdqy3yY5WVOHyF1M/wAl3TjdcxyW+c2+v6QsRvVxckMr1JOQ2c+5pDskPvZP0ZNQ9LN7V2pJlM6pRLKauHFuTNNVFpqYIpSzol7ASNtr7r7NS7YnggEEEHSCDcEbwdq9guyoZJIubcAAABoAAsABoAAGoLpvdemIwXF1y0r7iyEnrZIkjDgQ4AgggggEEHQQQdBHUvQhFZCCs+U+R1jyX0LhETp5p9zHf6DtJZwNxwUBreQddEbOppD1xjnGngWXWiHBeL0BQ+DZPKqZ4EjDAz5TpBY2+izpE9w61deBYXHSwMhgFmNG3W5x0ue47XE/1YBFWx7QlUc19CE67DoH6Fz1LGva5rwHNcC1wIuC0ixaRuISg7QuaqmsEIKf5UZM5IpC6jHOxk3DLjnGfR09MdeveNpj0fI6tcbCknv1xuA7yLeKvWmZnG5TixCWVDgWR2okINU9sDNrWkPkPVo8lvEk8FaeAcmoKKPMpmZt7Zzjpe8ja923hqGwBOLV6WQgII7IwEaA8aiSwXhJyegqWZtVCyVt7gPaDY72nWOxHbPenqGOwshJ40dBHDG2OFjY2NFmtY0NaOACW5erlxYhiEcDDJPIyNg1ue4NbwuTr6kIPOtk2DauPGuUkGH05mqX5o+S0aXyOtojjbtd4DWbBV1yny2Qsc4ULOffqD3hzYh1gaHv+qOsqpsaxmetlMtXI6R+oX6LR8xjRoa3qAXDmkXQplIXyv5US4jVOqJ9F/JjYDcRxg+TG3vuTtJJWjMkAtg1J5sn38izRFCtN5Jx/hFL5sn30i4hPci26rogn+pLkEEFcZCI5V/imp4RffxrN5HV7VpHKt8U1PCL7+NZyWLIf/X7Hs4C3W/v/hyuiBXk6nXa4Db4pJi3KtT0aJVJnrg3KOrpD+azyRC981rvIPFhu09oUwocu2Ixi0jYJet0bmnvjcB4KEmI8fBEY94P9cFYrWZZ4yZYFTl+rHNsynp2needd4ZwTE7K9iV7tkib1CFlvrXUb5gHrQ9yrr1ir5ZEwpcteItPliCQfSiLfFjgpFhuXoaqqkI3ugkB+pIB9pVcKYoOg0ak9dkPGRobBcoVDV2EU7WvOqOW8b77gHaHHzSU+SBZYkgCf+T2USsoiGtfzsQ/RSkuaBuY7pM7DbqKtjamZp0OPBoB7brgHkuTJyZymUlZZudzEp0c3KQLncx/Rfw0HqUkq4Li6tKV25Olr/Jum6ofnOsvRk3kEI6WDaUJ1o9oI7BdDAmPH+WFLRD84lAdsjb5Uh4MGkcTYdaq3lHljqZ7sox7mj1Z2h0zh52pno6fpI2kQouRc+J47T0rc6pmjiB1Z7gCfNb0ndgKheK5caSO4p4pZzvsImd77u+qqXfnPcXyOLnO0lziS49ZJ0lLbAqJXexqjjb5J7XZdat1+ZggjH0uckP2mjwTTLlixM/pIgNwgj9oJUaNP1IjSqv1mW/LL2Jbh+WnEIzdwgk86IjxY4J2d+UFV20U1ODxlPhnD1qu/ciAjH9v5KfWJ+VXkluJZZsTmuGyMhB/yomg/vPznDsKiFdVzTvz6iR8rvnSPc88AXHQl831d6UIT/ZcO1svhjJeDlbTr1bGF6iIbfFKb1Kty2aY1JCQOpaSyVfFNL5sn30izjZaOyV/FNL5sn30itx3/wBGbPWq19/9JYgggtp4xEsqw/wmp4RffxrOVj/datxjCI6qF8E7c6N4AcASNTg4EEG4sQD2KscbyEDSaKoI3MnFxwEjRcfulZrq5Se0elh5EK49MvcqDO3o2tGzwT9jfIStpLmanfmj5cfvjLbyW9HtsmEWKxtNcnrRlGa3F7FBqUR1IgDsPevQHeO7T/NcbOtBc0DuKDYOs+vb1r0bY9a9Azd+K56iOhM8hGeo+CPN3gjs9oXuGlKJFj7Vz1DoON8IO4+K45qNPL4AdY/rivB9Np0E9unf2ruNmiiynYxupFI8A5Z1tIA2OVzmD5EnvjLbgHaW+iQuM053A8NHr/FBrBt0cR7dSu9Z+DN8uvJNmZWH5nlU7M/qe8N/dIJ8UwYxlErpwWiTmmHRmwjM7C+5f4riEQsudzBs08NPqULIkyXixXgZzTEm51nSTrJO8nevWKjTgISdQ7z+F0sUx39w/G6O0mNB4x0oGxeoA48NPqXQ2mG0X46fWlkAHsVDns1xr0chYd3ef7ojCdp7h+K6ndQ9iSWlQpHfQcvucbdPHSiLR/ZdBjH915Z42eC73sdKR5EdSItS3E7u/wDkklm8+xTsnR5kAIZ24exG0agNZ1Aaydyk+C5NcQqbFkBjaflze9ix22PlHsCsUW+EcSnGC3J6IvY/2WjslY/wml82T76RRXBchEYsayoc87WQjMbwLnXJHYFZWE4THTQshgbmxsBDRcm1yXHS4knSSe1a6a5Re2eVmZELIqMfc7EEEFpPNAggggAo/jnIKiq7maBmcfls8h995c21+26kCChpPkmMnF7TKhxrIW4XNFUX3MnHhzjB/wAVBcZ5H1lLf3RTva0fLaM9n7zbgdq0whZUSx4S47G2vOsjz3MpCx3FKYzcT26dq0PjWT2hqrmSBrXn5cXkOvvOboceIKg2MZE5G3NHOHj5kwzXcA9ugnsCyTxprjuehXn1S+rsVs1x2i/D8CvRjx/I6PWu/FeTdTSn84gewas62czse27fFcBIIO3Qskk12aN0ZKS3F7Fc32cEObPHj/JGItxI9XcUoE7geGj1/iq9nWjzDd4PrRxM0L0a8bdHHR/JLcwFGyOk8/c43DuCJzF7831nv/opIjG5R1E9JzMbo1Hu/FHzZPV4r2c8b9O4aT3BJLjbQO/+SnZHSIMe+/8AXBEbDcPBLLDtPdo/mkZgB7Px2qTrR5l+4E+HrSCCdw4afX+C9443PObG1z3HUGguJ4AKUYTkurp7F0bYGnbKbH9wXdfiArYQlL6UVWWwh9T0Qwxjbp4/1ZEGlxDWguJOgNFyeoAK6MIyK0zLGpkfOdoHvbOFgS494U2wvAaemFqeFkezyWgE8Xaz2lbIYsn9TMFnxCC+hbKHwjJfX1FjzPMtPypzmfU0v8FOMHyGQtsauZ8p+bH72zgTpce8Kz0FpjRCJgszbZ+dfYa8H5L0tKPzaCOM/ODfLPF5u49pToggr+DI233YEEEEIAggggAggggAggggAggggAggggCc2+g7VGcYycUVRcuhEbj8qLyDxsPJPaFJ0FDipdmjqM5Qe4vRUeLZHZmXNLK2UfNk8h3AHUTxsobiWCT0zrVEL49lyLtPBw0HsWjkl8YcCHAEHWCLg9RCyTw4S47G+v4hZH6u5mppBSWQi2jRw0eGpXhi+TainuRHzTvnRHN+rpb4KGYrkkqI7mmkbMNjXeQ/gLmx7wsM8SyPHc9GvPqnz2+5Bc128d2n12RczvueOruGhOUuAVTZBG6nlzzezQxxuBrIIGkdY0KQYXksrJbGUsgb9I5z/wB1ujvIVEabJPSRolkVQW3JELYAANiXDTvlObEx0jjqDGlx7grhwnJPSRWMudO76ZzW9jW6e8lS2joI4W5sMbI27mNDR4LZDBk+8mYLPiUV2gtlM4XktrZrF4bA0/5hu63U1t+42UxwnI9Sx2NQ587txOYzuab/AFlPUFthjVw8GCzNun519jkw/CYYG5sETIx9BobfjbX2rrQQWgyN75AggghAEEEEAEEEEAEEEEAEEEEB/9k="/>
          <p:cNvSpPr>
            <a:spLocks noChangeAspect="1" noChangeArrowheads="1"/>
          </p:cNvSpPr>
          <p:nvPr/>
        </p:nvSpPr>
        <p:spPr bwMode="auto">
          <a:xfrm>
            <a:off x="9015413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9" name="نجمة مكونة من 7 نقاط 18"/>
          <p:cNvSpPr/>
          <p:nvPr/>
        </p:nvSpPr>
        <p:spPr>
          <a:xfrm>
            <a:off x="2699792" y="1196752"/>
            <a:ext cx="4104456" cy="3312368"/>
          </a:xfrm>
          <a:prstGeom prst="star7">
            <a:avLst>
              <a:gd name="adj" fmla="val 39300"/>
              <a:gd name="hf" fmla="val 102572"/>
              <a:gd name="vf" fmla="val 10521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شروط الصلاة</a:t>
            </a:r>
            <a:endParaRPr lang="he-IL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32" name="Picture 8" descr="http://1.bp.blogspot.com/_a-nuIheof28/S_Ivfd4nOgI/AAAAAAAADA4/YRO5BV5Q-6A/s1600/spigot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20272" y="476672"/>
            <a:ext cx="1816945" cy="2348880"/>
          </a:xfrm>
          <a:prstGeom prst="rect">
            <a:avLst/>
          </a:prstGeom>
          <a:noFill/>
        </p:spPr>
      </p:pic>
      <p:pic>
        <p:nvPicPr>
          <p:cNvPr id="1036" name="Picture 12" descr="http://3.bp.blogspot.com/-ta4FU00EBSw/T6gVpkkXtMI/AAAAAAAAG_s/4eR_3VirnmM/s1600/TROUSERS.gif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4509120"/>
            <a:ext cx="2348879" cy="2348880"/>
          </a:xfrm>
          <a:prstGeom prst="rect">
            <a:avLst/>
          </a:prstGeom>
          <a:noFill/>
        </p:spPr>
      </p:pic>
      <p:pic>
        <p:nvPicPr>
          <p:cNvPr id="1040" name="Picture 16" descr="http://static.freepik.com/free-photo/clothing-shirt-clip-art_423246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4797152"/>
            <a:ext cx="1361189" cy="1656184"/>
          </a:xfrm>
          <a:prstGeom prst="rect">
            <a:avLst/>
          </a:prstGeom>
          <a:noFill/>
        </p:spPr>
      </p:pic>
      <p:pic>
        <p:nvPicPr>
          <p:cNvPr id="1042" name="Picture 18" descr="http://files2.fatakat.com/2012/1/13275050604901.pn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476672"/>
            <a:ext cx="1677621" cy="1512168"/>
          </a:xfrm>
          <a:prstGeom prst="rect">
            <a:avLst/>
          </a:prstGeom>
          <a:noFill/>
        </p:spPr>
      </p:pic>
      <p:pic>
        <p:nvPicPr>
          <p:cNvPr id="1046" name="Picture 22" descr="http://www.alsunna.org/salat/PrayerBook01p12.gif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/>
          </a:blip>
          <a:srcRect/>
          <a:stretch>
            <a:fillRect/>
          </a:stretch>
        </p:blipFill>
        <p:spPr bwMode="auto">
          <a:xfrm flipH="1">
            <a:off x="7164288" y="4863545"/>
            <a:ext cx="1535757" cy="1994455"/>
          </a:xfrm>
          <a:prstGeom prst="rect">
            <a:avLst/>
          </a:prstGeom>
          <a:noFill/>
        </p:spPr>
      </p:pic>
      <p:pic>
        <p:nvPicPr>
          <p:cNvPr id="1050" name="Picture 26" descr="http://aspanational.files.wordpress.com/2012/10/coloring-alarm-clock1.gif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4797152"/>
            <a:ext cx="2198762" cy="2060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רחבה">
  <a:themeElements>
    <a:clrScheme name="مسبوك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רחבה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רחבה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</TotalTime>
  <Words>2</Words>
  <Application>Microsoft Office PowerPoint</Application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רחבה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COMP</dc:creator>
  <cp:lastModifiedBy>שאלות </cp:lastModifiedBy>
  <cp:revision>87</cp:revision>
  <dcterms:modified xsi:type="dcterms:W3CDTF">2013-05-02T07:07:20Z</dcterms:modified>
</cp:coreProperties>
</file>