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1"/>
  </p:notes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6633"/>
    <a:srgbClr val="008080"/>
    <a:srgbClr val="996633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09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E4CC94-2C2C-46B9-9F7F-4157BF9E5D0A}" type="doc">
      <dgm:prSet loTypeId="urn:microsoft.com/office/officeart/2005/8/layout/radial1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77A164D7-4F9E-4757-809F-A7312D433C94}">
      <dgm:prSet phldrT="[Text]"/>
      <dgm:spPr/>
      <dgm:t>
        <a:bodyPr/>
        <a:lstStyle/>
        <a:p>
          <a:pPr rtl="1"/>
          <a:r>
            <a:rPr lang="ar-SA" dirty="0" smtClean="0"/>
            <a:t>الله جلّ جلاله</a:t>
          </a:r>
          <a:endParaRPr lang="he-IL" dirty="0"/>
        </a:p>
      </dgm:t>
    </dgm:pt>
    <dgm:pt modelId="{A0EED909-E877-41B5-95BD-A0189D07B762}" type="parTrans" cxnId="{54BA36E7-4AC1-41A8-B46F-DF22219DC497}">
      <dgm:prSet/>
      <dgm:spPr/>
      <dgm:t>
        <a:bodyPr/>
        <a:lstStyle/>
        <a:p>
          <a:pPr rtl="1"/>
          <a:endParaRPr lang="he-IL"/>
        </a:p>
      </dgm:t>
    </dgm:pt>
    <dgm:pt modelId="{224A9F7C-709E-4045-9DF7-DC3872E58980}" type="sibTrans" cxnId="{54BA36E7-4AC1-41A8-B46F-DF22219DC497}">
      <dgm:prSet/>
      <dgm:spPr/>
      <dgm:t>
        <a:bodyPr/>
        <a:lstStyle/>
        <a:p>
          <a:pPr rtl="1"/>
          <a:endParaRPr lang="he-IL"/>
        </a:p>
      </dgm:t>
    </dgm:pt>
    <dgm:pt modelId="{CA9C1D10-4C98-4056-822D-B311417D28F1}">
      <dgm:prSet phldrT="[Text]"/>
      <dgm:spPr/>
      <dgm:t>
        <a:bodyPr/>
        <a:lstStyle/>
        <a:p>
          <a:pPr rtl="1"/>
          <a:r>
            <a:rPr lang="ar-SA" dirty="0" smtClean="0"/>
            <a:t>نوح عليه السلام</a:t>
          </a:r>
          <a:endParaRPr lang="he-IL" dirty="0"/>
        </a:p>
      </dgm:t>
    </dgm:pt>
    <dgm:pt modelId="{2E13ADC2-3B70-4955-8978-0ACDDBDCBA89}" type="parTrans" cxnId="{94CCD188-D9ED-4A81-AD6F-D08AC0BE7E30}">
      <dgm:prSet/>
      <dgm:spPr/>
      <dgm:t>
        <a:bodyPr/>
        <a:lstStyle/>
        <a:p>
          <a:pPr rtl="1"/>
          <a:endParaRPr lang="he-IL"/>
        </a:p>
      </dgm:t>
    </dgm:pt>
    <dgm:pt modelId="{F0EE49F2-892E-4890-B578-246F7C5FEAC5}" type="sibTrans" cxnId="{94CCD188-D9ED-4A81-AD6F-D08AC0BE7E30}">
      <dgm:prSet/>
      <dgm:spPr/>
      <dgm:t>
        <a:bodyPr/>
        <a:lstStyle/>
        <a:p>
          <a:pPr rtl="1"/>
          <a:endParaRPr lang="he-IL"/>
        </a:p>
      </dgm:t>
    </dgm:pt>
    <dgm:pt modelId="{DD467015-1767-4D0E-92EF-D8FB72103FA7}">
      <dgm:prSet phldrT="[Text]"/>
      <dgm:spPr/>
      <dgm:t>
        <a:bodyPr/>
        <a:lstStyle/>
        <a:p>
          <a:pPr rtl="1"/>
          <a:r>
            <a:rPr lang="ar-SA" dirty="0" smtClean="0"/>
            <a:t>ابراهيم عليه السلام</a:t>
          </a:r>
          <a:endParaRPr lang="he-IL" dirty="0"/>
        </a:p>
      </dgm:t>
    </dgm:pt>
    <dgm:pt modelId="{0E133810-DF5E-4C83-AF9C-A1C8B3166C83}" type="parTrans" cxnId="{12E63994-D8F7-4559-822B-D91D0AFCA952}">
      <dgm:prSet/>
      <dgm:spPr/>
      <dgm:t>
        <a:bodyPr/>
        <a:lstStyle/>
        <a:p>
          <a:pPr rtl="1"/>
          <a:endParaRPr lang="he-IL"/>
        </a:p>
      </dgm:t>
    </dgm:pt>
    <dgm:pt modelId="{56FD2D7F-0B65-491F-A7CF-8A0EDBA89202}" type="sibTrans" cxnId="{12E63994-D8F7-4559-822B-D91D0AFCA952}">
      <dgm:prSet/>
      <dgm:spPr/>
      <dgm:t>
        <a:bodyPr/>
        <a:lstStyle/>
        <a:p>
          <a:pPr rtl="1"/>
          <a:endParaRPr lang="he-IL"/>
        </a:p>
      </dgm:t>
    </dgm:pt>
    <dgm:pt modelId="{E0F13E2A-6EC5-45A7-9D08-D25DC42EB5DC}">
      <dgm:prSet phldrT="[Text]"/>
      <dgm:spPr/>
      <dgm:t>
        <a:bodyPr/>
        <a:lstStyle/>
        <a:p>
          <a:pPr rtl="1"/>
          <a:r>
            <a:rPr lang="ar-SA" dirty="0" smtClean="0"/>
            <a:t>موسى عليه السلام</a:t>
          </a:r>
          <a:endParaRPr lang="he-IL" dirty="0"/>
        </a:p>
      </dgm:t>
    </dgm:pt>
    <dgm:pt modelId="{8B69E202-5A53-4D68-9BA5-92C565056BDA}" type="parTrans" cxnId="{1DBB828A-7B7B-4B32-8AAA-1D8429AA82C1}">
      <dgm:prSet/>
      <dgm:spPr/>
      <dgm:t>
        <a:bodyPr/>
        <a:lstStyle/>
        <a:p>
          <a:pPr rtl="1"/>
          <a:endParaRPr lang="he-IL"/>
        </a:p>
      </dgm:t>
    </dgm:pt>
    <dgm:pt modelId="{252CCA40-F8D7-4EFF-9329-876DA8D9B489}" type="sibTrans" cxnId="{1DBB828A-7B7B-4B32-8AAA-1D8429AA82C1}">
      <dgm:prSet/>
      <dgm:spPr/>
      <dgm:t>
        <a:bodyPr/>
        <a:lstStyle/>
        <a:p>
          <a:pPr rtl="1"/>
          <a:endParaRPr lang="he-IL"/>
        </a:p>
      </dgm:t>
    </dgm:pt>
    <dgm:pt modelId="{B1B97323-2839-40EA-80ED-907EE7F93AC3}">
      <dgm:prSet phldrT="[Text]"/>
      <dgm:spPr/>
      <dgm:t>
        <a:bodyPr/>
        <a:lstStyle/>
        <a:p>
          <a:pPr rtl="1"/>
          <a:r>
            <a:rPr lang="ar-SA" dirty="0" smtClean="0"/>
            <a:t>عيسى عليه السلام</a:t>
          </a:r>
          <a:endParaRPr lang="he-IL" dirty="0"/>
        </a:p>
      </dgm:t>
    </dgm:pt>
    <dgm:pt modelId="{F4BFD983-8EC0-4B35-9B82-C0AF1C45F39D}" type="parTrans" cxnId="{A01B3200-E4F0-4A7E-BB39-F9EA5718757B}">
      <dgm:prSet/>
      <dgm:spPr/>
      <dgm:t>
        <a:bodyPr/>
        <a:lstStyle/>
        <a:p>
          <a:pPr rtl="1"/>
          <a:endParaRPr lang="he-IL"/>
        </a:p>
      </dgm:t>
    </dgm:pt>
    <dgm:pt modelId="{5CEE5380-2460-469C-A89F-1102C2212B8D}" type="sibTrans" cxnId="{A01B3200-E4F0-4A7E-BB39-F9EA5718757B}">
      <dgm:prSet/>
      <dgm:spPr/>
      <dgm:t>
        <a:bodyPr/>
        <a:lstStyle/>
        <a:p>
          <a:pPr rtl="1"/>
          <a:endParaRPr lang="he-IL"/>
        </a:p>
      </dgm:t>
    </dgm:pt>
    <dgm:pt modelId="{0E08BEF6-E3AF-4152-BA8A-4B3127D95D4C}">
      <dgm:prSet phldrT="[Text]"/>
      <dgm:spPr/>
      <dgm:t>
        <a:bodyPr/>
        <a:lstStyle/>
        <a:p>
          <a:pPr rtl="1"/>
          <a:r>
            <a:rPr lang="ar-SA" dirty="0" smtClean="0"/>
            <a:t>محمد صلى الله عليه وسلم</a:t>
          </a:r>
          <a:endParaRPr lang="he-IL" dirty="0"/>
        </a:p>
      </dgm:t>
    </dgm:pt>
    <dgm:pt modelId="{DE787B4D-4B26-482C-BE19-FCC6D9D204F0}" type="parTrans" cxnId="{46A5E3EC-29C9-42EF-A4B8-465A35145827}">
      <dgm:prSet/>
      <dgm:spPr/>
      <dgm:t>
        <a:bodyPr/>
        <a:lstStyle/>
        <a:p>
          <a:pPr rtl="1"/>
          <a:endParaRPr lang="he-IL"/>
        </a:p>
      </dgm:t>
    </dgm:pt>
    <dgm:pt modelId="{4805BFD9-ED24-4A7F-8275-296CACA215EF}" type="sibTrans" cxnId="{46A5E3EC-29C9-42EF-A4B8-465A35145827}">
      <dgm:prSet/>
      <dgm:spPr/>
      <dgm:t>
        <a:bodyPr/>
        <a:lstStyle/>
        <a:p>
          <a:pPr rtl="1"/>
          <a:endParaRPr lang="he-IL"/>
        </a:p>
      </dgm:t>
    </dgm:pt>
    <dgm:pt modelId="{C0A274F9-9960-4736-AC8D-5032A746C30A}" type="pres">
      <dgm:prSet presAssocID="{3BE4CC94-2C2C-46B9-9F7F-4157BF9E5D0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FF25ECB-E31E-4804-B04D-2418AC8EE6EF}" type="pres">
      <dgm:prSet presAssocID="{77A164D7-4F9E-4757-809F-A7312D433C94}" presName="centerShape" presStyleLbl="node0" presStyleIdx="0" presStyleCnt="1" custLinFactNeighborX="-287" custLinFactNeighborY="-3699"/>
      <dgm:spPr/>
      <dgm:t>
        <a:bodyPr/>
        <a:lstStyle/>
        <a:p>
          <a:pPr rtl="1"/>
          <a:endParaRPr lang="he-IL"/>
        </a:p>
      </dgm:t>
    </dgm:pt>
    <dgm:pt modelId="{56981416-D3E2-4311-B341-973FDE1A6496}" type="pres">
      <dgm:prSet presAssocID="{2E13ADC2-3B70-4955-8978-0ACDDBDCBA89}" presName="Name9" presStyleLbl="parChTrans1D2" presStyleIdx="0" presStyleCnt="5"/>
      <dgm:spPr/>
      <dgm:t>
        <a:bodyPr/>
        <a:lstStyle/>
        <a:p>
          <a:pPr rtl="1"/>
          <a:endParaRPr lang="he-IL"/>
        </a:p>
      </dgm:t>
    </dgm:pt>
    <dgm:pt modelId="{2D64904A-0113-498E-8D7B-710E1E0F577D}" type="pres">
      <dgm:prSet presAssocID="{2E13ADC2-3B70-4955-8978-0ACDDBDCBA89}" presName="connTx" presStyleLbl="parChTrans1D2" presStyleIdx="0" presStyleCnt="5"/>
      <dgm:spPr/>
      <dgm:t>
        <a:bodyPr/>
        <a:lstStyle/>
        <a:p>
          <a:pPr rtl="1"/>
          <a:endParaRPr lang="he-IL"/>
        </a:p>
      </dgm:t>
    </dgm:pt>
    <dgm:pt modelId="{C97DBC8D-80F2-4397-BAA0-4BAB00658E35}" type="pres">
      <dgm:prSet presAssocID="{CA9C1D10-4C98-4056-822D-B311417D28F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BBABF14-9F86-4326-8561-6AF667CB7437}" type="pres">
      <dgm:prSet presAssocID="{0E133810-DF5E-4C83-AF9C-A1C8B3166C83}" presName="Name9" presStyleLbl="parChTrans1D2" presStyleIdx="1" presStyleCnt="5"/>
      <dgm:spPr/>
      <dgm:t>
        <a:bodyPr/>
        <a:lstStyle/>
        <a:p>
          <a:pPr rtl="1"/>
          <a:endParaRPr lang="he-IL"/>
        </a:p>
      </dgm:t>
    </dgm:pt>
    <dgm:pt modelId="{673A7F3D-6D76-4DBF-AD93-3A381F18FDCA}" type="pres">
      <dgm:prSet presAssocID="{0E133810-DF5E-4C83-AF9C-A1C8B3166C83}" presName="connTx" presStyleLbl="parChTrans1D2" presStyleIdx="1" presStyleCnt="5"/>
      <dgm:spPr/>
      <dgm:t>
        <a:bodyPr/>
        <a:lstStyle/>
        <a:p>
          <a:pPr rtl="1"/>
          <a:endParaRPr lang="he-IL"/>
        </a:p>
      </dgm:t>
    </dgm:pt>
    <dgm:pt modelId="{27406721-E37A-4453-A123-D1B2B013BA4A}" type="pres">
      <dgm:prSet presAssocID="{DD467015-1767-4D0E-92EF-D8FB72103FA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F865D13-2B02-403A-BD54-6A45E188710C}" type="pres">
      <dgm:prSet presAssocID="{8B69E202-5A53-4D68-9BA5-92C565056BDA}" presName="Name9" presStyleLbl="parChTrans1D2" presStyleIdx="2" presStyleCnt="5"/>
      <dgm:spPr/>
      <dgm:t>
        <a:bodyPr/>
        <a:lstStyle/>
        <a:p>
          <a:pPr rtl="1"/>
          <a:endParaRPr lang="he-IL"/>
        </a:p>
      </dgm:t>
    </dgm:pt>
    <dgm:pt modelId="{EFEF214C-923D-4D6B-8C11-AC7034FF64CA}" type="pres">
      <dgm:prSet presAssocID="{8B69E202-5A53-4D68-9BA5-92C565056BDA}" presName="connTx" presStyleLbl="parChTrans1D2" presStyleIdx="2" presStyleCnt="5"/>
      <dgm:spPr/>
      <dgm:t>
        <a:bodyPr/>
        <a:lstStyle/>
        <a:p>
          <a:pPr rtl="1"/>
          <a:endParaRPr lang="he-IL"/>
        </a:p>
      </dgm:t>
    </dgm:pt>
    <dgm:pt modelId="{55B8447C-9F43-4882-A9E3-06D272706EB6}" type="pres">
      <dgm:prSet presAssocID="{E0F13E2A-6EC5-45A7-9D08-D25DC42EB5D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E13A61-11CD-4466-8372-60F6865F58B8}" type="pres">
      <dgm:prSet presAssocID="{F4BFD983-8EC0-4B35-9B82-C0AF1C45F39D}" presName="Name9" presStyleLbl="parChTrans1D2" presStyleIdx="3" presStyleCnt="5"/>
      <dgm:spPr/>
      <dgm:t>
        <a:bodyPr/>
        <a:lstStyle/>
        <a:p>
          <a:pPr rtl="1"/>
          <a:endParaRPr lang="he-IL"/>
        </a:p>
      </dgm:t>
    </dgm:pt>
    <dgm:pt modelId="{19563F5E-7CB1-4BE4-B1F5-E6060479BA06}" type="pres">
      <dgm:prSet presAssocID="{F4BFD983-8EC0-4B35-9B82-C0AF1C45F39D}" presName="connTx" presStyleLbl="parChTrans1D2" presStyleIdx="3" presStyleCnt="5"/>
      <dgm:spPr/>
      <dgm:t>
        <a:bodyPr/>
        <a:lstStyle/>
        <a:p>
          <a:pPr rtl="1"/>
          <a:endParaRPr lang="he-IL"/>
        </a:p>
      </dgm:t>
    </dgm:pt>
    <dgm:pt modelId="{6A433259-7A45-4357-81EE-2B79E2A1394B}" type="pres">
      <dgm:prSet presAssocID="{B1B97323-2839-40EA-80ED-907EE7F93AC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CC88280-9352-40D4-BCAB-21273B26D8A8}" type="pres">
      <dgm:prSet presAssocID="{DE787B4D-4B26-482C-BE19-FCC6D9D204F0}" presName="Name9" presStyleLbl="parChTrans1D2" presStyleIdx="4" presStyleCnt="5"/>
      <dgm:spPr/>
      <dgm:t>
        <a:bodyPr/>
        <a:lstStyle/>
        <a:p>
          <a:pPr rtl="1"/>
          <a:endParaRPr lang="he-IL"/>
        </a:p>
      </dgm:t>
    </dgm:pt>
    <dgm:pt modelId="{1421AA82-6BED-4C78-BCC8-99EF9AEF9F94}" type="pres">
      <dgm:prSet presAssocID="{DE787B4D-4B26-482C-BE19-FCC6D9D204F0}" presName="connTx" presStyleLbl="parChTrans1D2" presStyleIdx="4" presStyleCnt="5"/>
      <dgm:spPr/>
      <dgm:t>
        <a:bodyPr/>
        <a:lstStyle/>
        <a:p>
          <a:pPr rtl="1"/>
          <a:endParaRPr lang="he-IL"/>
        </a:p>
      </dgm:t>
    </dgm:pt>
    <dgm:pt modelId="{99957477-5CF1-44EB-B85E-5864690A6C7A}" type="pres">
      <dgm:prSet presAssocID="{0E08BEF6-E3AF-4152-BA8A-4B3127D95D4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DC487F0-A2F8-48AC-A7CA-277E892B8512}" type="presOf" srcId="{F4BFD983-8EC0-4B35-9B82-C0AF1C45F39D}" destId="{19563F5E-7CB1-4BE4-B1F5-E6060479BA06}" srcOrd="1" destOrd="0" presId="urn:microsoft.com/office/officeart/2005/8/layout/radial1"/>
    <dgm:cxn modelId="{D7604B72-4F4A-49E9-BDCC-86016B599F67}" type="presOf" srcId="{DD467015-1767-4D0E-92EF-D8FB72103FA7}" destId="{27406721-E37A-4453-A123-D1B2B013BA4A}" srcOrd="0" destOrd="0" presId="urn:microsoft.com/office/officeart/2005/8/layout/radial1"/>
    <dgm:cxn modelId="{4BCEED1D-F863-4CD0-AD20-471496CB29A6}" type="presOf" srcId="{DE787B4D-4B26-482C-BE19-FCC6D9D204F0}" destId="{1421AA82-6BED-4C78-BCC8-99EF9AEF9F94}" srcOrd="1" destOrd="0" presId="urn:microsoft.com/office/officeart/2005/8/layout/radial1"/>
    <dgm:cxn modelId="{54BA36E7-4AC1-41A8-B46F-DF22219DC497}" srcId="{3BE4CC94-2C2C-46B9-9F7F-4157BF9E5D0A}" destId="{77A164D7-4F9E-4757-809F-A7312D433C94}" srcOrd="0" destOrd="0" parTransId="{A0EED909-E877-41B5-95BD-A0189D07B762}" sibTransId="{224A9F7C-709E-4045-9DF7-DC3872E58980}"/>
    <dgm:cxn modelId="{EC0E05EE-9C38-4032-A8DB-4B8A588A9080}" type="presOf" srcId="{0E133810-DF5E-4C83-AF9C-A1C8B3166C83}" destId="{673A7F3D-6D76-4DBF-AD93-3A381F18FDCA}" srcOrd="1" destOrd="0" presId="urn:microsoft.com/office/officeart/2005/8/layout/radial1"/>
    <dgm:cxn modelId="{6C4D61C4-5D68-40C0-8805-FEF78FB0A704}" type="presOf" srcId="{8B69E202-5A53-4D68-9BA5-92C565056BDA}" destId="{6F865D13-2B02-403A-BD54-6A45E188710C}" srcOrd="0" destOrd="0" presId="urn:microsoft.com/office/officeart/2005/8/layout/radial1"/>
    <dgm:cxn modelId="{32D38149-ED55-4EEB-B34C-C5E425F65FFC}" type="presOf" srcId="{B1B97323-2839-40EA-80ED-907EE7F93AC3}" destId="{6A433259-7A45-4357-81EE-2B79E2A1394B}" srcOrd="0" destOrd="0" presId="urn:microsoft.com/office/officeart/2005/8/layout/radial1"/>
    <dgm:cxn modelId="{D92A4BA4-74BA-4913-9ECC-6171682C4D09}" type="presOf" srcId="{F4BFD983-8EC0-4B35-9B82-C0AF1C45F39D}" destId="{65E13A61-11CD-4466-8372-60F6865F58B8}" srcOrd="0" destOrd="0" presId="urn:microsoft.com/office/officeart/2005/8/layout/radial1"/>
    <dgm:cxn modelId="{F2E6AE42-9C4F-4C48-A4E6-41AB982D358B}" type="presOf" srcId="{2E13ADC2-3B70-4955-8978-0ACDDBDCBA89}" destId="{2D64904A-0113-498E-8D7B-710E1E0F577D}" srcOrd="1" destOrd="0" presId="urn:microsoft.com/office/officeart/2005/8/layout/radial1"/>
    <dgm:cxn modelId="{1DBB828A-7B7B-4B32-8AAA-1D8429AA82C1}" srcId="{77A164D7-4F9E-4757-809F-A7312D433C94}" destId="{E0F13E2A-6EC5-45A7-9D08-D25DC42EB5DC}" srcOrd="2" destOrd="0" parTransId="{8B69E202-5A53-4D68-9BA5-92C565056BDA}" sibTransId="{252CCA40-F8D7-4EFF-9329-876DA8D9B489}"/>
    <dgm:cxn modelId="{A01B3200-E4F0-4A7E-BB39-F9EA5718757B}" srcId="{77A164D7-4F9E-4757-809F-A7312D433C94}" destId="{B1B97323-2839-40EA-80ED-907EE7F93AC3}" srcOrd="3" destOrd="0" parTransId="{F4BFD983-8EC0-4B35-9B82-C0AF1C45F39D}" sibTransId="{5CEE5380-2460-469C-A89F-1102C2212B8D}"/>
    <dgm:cxn modelId="{3FB6C082-69FD-41AE-8C59-757A5E75F47E}" type="presOf" srcId="{E0F13E2A-6EC5-45A7-9D08-D25DC42EB5DC}" destId="{55B8447C-9F43-4882-A9E3-06D272706EB6}" srcOrd="0" destOrd="0" presId="urn:microsoft.com/office/officeart/2005/8/layout/radial1"/>
    <dgm:cxn modelId="{12E63994-D8F7-4559-822B-D91D0AFCA952}" srcId="{77A164D7-4F9E-4757-809F-A7312D433C94}" destId="{DD467015-1767-4D0E-92EF-D8FB72103FA7}" srcOrd="1" destOrd="0" parTransId="{0E133810-DF5E-4C83-AF9C-A1C8B3166C83}" sibTransId="{56FD2D7F-0B65-491F-A7CF-8A0EDBA89202}"/>
    <dgm:cxn modelId="{94CCD188-D9ED-4A81-AD6F-D08AC0BE7E30}" srcId="{77A164D7-4F9E-4757-809F-A7312D433C94}" destId="{CA9C1D10-4C98-4056-822D-B311417D28F1}" srcOrd="0" destOrd="0" parTransId="{2E13ADC2-3B70-4955-8978-0ACDDBDCBA89}" sibTransId="{F0EE49F2-892E-4890-B578-246F7C5FEAC5}"/>
    <dgm:cxn modelId="{E5C099BF-13A3-4B5C-A80C-A5F83004CDD9}" type="presOf" srcId="{DE787B4D-4B26-482C-BE19-FCC6D9D204F0}" destId="{4CC88280-9352-40D4-BCAB-21273B26D8A8}" srcOrd="0" destOrd="0" presId="urn:microsoft.com/office/officeart/2005/8/layout/radial1"/>
    <dgm:cxn modelId="{D3A9F042-0048-4722-8766-FDE295AF0AEB}" type="presOf" srcId="{CA9C1D10-4C98-4056-822D-B311417D28F1}" destId="{C97DBC8D-80F2-4397-BAA0-4BAB00658E35}" srcOrd="0" destOrd="0" presId="urn:microsoft.com/office/officeart/2005/8/layout/radial1"/>
    <dgm:cxn modelId="{E188350A-4842-46F8-9722-9D716FEFC602}" type="presOf" srcId="{3BE4CC94-2C2C-46B9-9F7F-4157BF9E5D0A}" destId="{C0A274F9-9960-4736-AC8D-5032A746C30A}" srcOrd="0" destOrd="0" presId="urn:microsoft.com/office/officeart/2005/8/layout/radial1"/>
    <dgm:cxn modelId="{70E00964-FAB5-4E14-A476-BF24985D3A17}" type="presOf" srcId="{8B69E202-5A53-4D68-9BA5-92C565056BDA}" destId="{EFEF214C-923D-4D6B-8C11-AC7034FF64CA}" srcOrd="1" destOrd="0" presId="urn:microsoft.com/office/officeart/2005/8/layout/radial1"/>
    <dgm:cxn modelId="{F45E914F-A59E-4850-90E1-1DEFD4718F0A}" type="presOf" srcId="{0E133810-DF5E-4C83-AF9C-A1C8B3166C83}" destId="{2BBABF14-9F86-4326-8561-6AF667CB7437}" srcOrd="0" destOrd="0" presId="urn:microsoft.com/office/officeart/2005/8/layout/radial1"/>
    <dgm:cxn modelId="{9F50D91E-1FE6-40AB-A882-D8128397F338}" type="presOf" srcId="{2E13ADC2-3B70-4955-8978-0ACDDBDCBA89}" destId="{56981416-D3E2-4311-B341-973FDE1A6496}" srcOrd="0" destOrd="0" presId="urn:microsoft.com/office/officeart/2005/8/layout/radial1"/>
    <dgm:cxn modelId="{52456D29-FB59-4DA7-8AFA-6F1A6567745B}" type="presOf" srcId="{77A164D7-4F9E-4757-809F-A7312D433C94}" destId="{FFF25ECB-E31E-4804-B04D-2418AC8EE6EF}" srcOrd="0" destOrd="0" presId="urn:microsoft.com/office/officeart/2005/8/layout/radial1"/>
    <dgm:cxn modelId="{46A5E3EC-29C9-42EF-A4B8-465A35145827}" srcId="{77A164D7-4F9E-4757-809F-A7312D433C94}" destId="{0E08BEF6-E3AF-4152-BA8A-4B3127D95D4C}" srcOrd="4" destOrd="0" parTransId="{DE787B4D-4B26-482C-BE19-FCC6D9D204F0}" sibTransId="{4805BFD9-ED24-4A7F-8275-296CACA215EF}"/>
    <dgm:cxn modelId="{E7032A5D-93A7-41EE-9900-5126A482A0AB}" type="presOf" srcId="{0E08BEF6-E3AF-4152-BA8A-4B3127D95D4C}" destId="{99957477-5CF1-44EB-B85E-5864690A6C7A}" srcOrd="0" destOrd="0" presId="urn:microsoft.com/office/officeart/2005/8/layout/radial1"/>
    <dgm:cxn modelId="{7EA7F43D-492E-4215-8EEA-FD040E89DF76}" type="presParOf" srcId="{C0A274F9-9960-4736-AC8D-5032A746C30A}" destId="{FFF25ECB-E31E-4804-B04D-2418AC8EE6EF}" srcOrd="0" destOrd="0" presId="urn:microsoft.com/office/officeart/2005/8/layout/radial1"/>
    <dgm:cxn modelId="{2E8BFE46-8E5F-4261-9349-B437D3E3A67A}" type="presParOf" srcId="{C0A274F9-9960-4736-AC8D-5032A746C30A}" destId="{56981416-D3E2-4311-B341-973FDE1A6496}" srcOrd="1" destOrd="0" presId="urn:microsoft.com/office/officeart/2005/8/layout/radial1"/>
    <dgm:cxn modelId="{571382D7-C0A8-4D7F-B09C-8C689603AE90}" type="presParOf" srcId="{56981416-D3E2-4311-B341-973FDE1A6496}" destId="{2D64904A-0113-498E-8D7B-710E1E0F577D}" srcOrd="0" destOrd="0" presId="urn:microsoft.com/office/officeart/2005/8/layout/radial1"/>
    <dgm:cxn modelId="{E7FC2215-C465-407E-BA7C-4EAC74C0230F}" type="presParOf" srcId="{C0A274F9-9960-4736-AC8D-5032A746C30A}" destId="{C97DBC8D-80F2-4397-BAA0-4BAB00658E35}" srcOrd="2" destOrd="0" presId="urn:microsoft.com/office/officeart/2005/8/layout/radial1"/>
    <dgm:cxn modelId="{1A7C1310-A0F9-4C55-9724-9FDDD3F34E5A}" type="presParOf" srcId="{C0A274F9-9960-4736-AC8D-5032A746C30A}" destId="{2BBABF14-9F86-4326-8561-6AF667CB7437}" srcOrd="3" destOrd="0" presId="urn:microsoft.com/office/officeart/2005/8/layout/radial1"/>
    <dgm:cxn modelId="{71C51CBD-5D0C-42EF-9E85-FCAE5615CEAB}" type="presParOf" srcId="{2BBABF14-9F86-4326-8561-6AF667CB7437}" destId="{673A7F3D-6D76-4DBF-AD93-3A381F18FDCA}" srcOrd="0" destOrd="0" presId="urn:microsoft.com/office/officeart/2005/8/layout/radial1"/>
    <dgm:cxn modelId="{8C1A47E5-0EBD-4171-BE4D-D586E8CB593E}" type="presParOf" srcId="{C0A274F9-9960-4736-AC8D-5032A746C30A}" destId="{27406721-E37A-4453-A123-D1B2B013BA4A}" srcOrd="4" destOrd="0" presId="urn:microsoft.com/office/officeart/2005/8/layout/radial1"/>
    <dgm:cxn modelId="{93E63986-EC46-4109-A8B6-F4D8BA1D2437}" type="presParOf" srcId="{C0A274F9-9960-4736-AC8D-5032A746C30A}" destId="{6F865D13-2B02-403A-BD54-6A45E188710C}" srcOrd="5" destOrd="0" presId="urn:microsoft.com/office/officeart/2005/8/layout/radial1"/>
    <dgm:cxn modelId="{84805E54-266A-4C60-89BC-7AFBC8C7F551}" type="presParOf" srcId="{6F865D13-2B02-403A-BD54-6A45E188710C}" destId="{EFEF214C-923D-4D6B-8C11-AC7034FF64CA}" srcOrd="0" destOrd="0" presId="urn:microsoft.com/office/officeart/2005/8/layout/radial1"/>
    <dgm:cxn modelId="{181D2A0A-4BE7-4ED6-B8C0-0FEEECDDC433}" type="presParOf" srcId="{C0A274F9-9960-4736-AC8D-5032A746C30A}" destId="{55B8447C-9F43-4882-A9E3-06D272706EB6}" srcOrd="6" destOrd="0" presId="urn:microsoft.com/office/officeart/2005/8/layout/radial1"/>
    <dgm:cxn modelId="{D35B217E-66E0-414A-BF0D-D0B5CB166CB3}" type="presParOf" srcId="{C0A274F9-9960-4736-AC8D-5032A746C30A}" destId="{65E13A61-11CD-4466-8372-60F6865F58B8}" srcOrd="7" destOrd="0" presId="urn:microsoft.com/office/officeart/2005/8/layout/radial1"/>
    <dgm:cxn modelId="{72391E17-A859-47CE-8578-3A6E46929004}" type="presParOf" srcId="{65E13A61-11CD-4466-8372-60F6865F58B8}" destId="{19563F5E-7CB1-4BE4-B1F5-E6060479BA06}" srcOrd="0" destOrd="0" presId="urn:microsoft.com/office/officeart/2005/8/layout/radial1"/>
    <dgm:cxn modelId="{A441C2BA-FC67-4DC0-98EB-DD7AAA89667B}" type="presParOf" srcId="{C0A274F9-9960-4736-AC8D-5032A746C30A}" destId="{6A433259-7A45-4357-81EE-2B79E2A1394B}" srcOrd="8" destOrd="0" presId="urn:microsoft.com/office/officeart/2005/8/layout/radial1"/>
    <dgm:cxn modelId="{B7255891-2D22-459D-A3A1-2F6178C07C03}" type="presParOf" srcId="{C0A274F9-9960-4736-AC8D-5032A746C30A}" destId="{4CC88280-9352-40D4-BCAB-21273B26D8A8}" srcOrd="9" destOrd="0" presId="urn:microsoft.com/office/officeart/2005/8/layout/radial1"/>
    <dgm:cxn modelId="{F5E49D48-AC2B-41E5-8C97-53917C07F6A8}" type="presParOf" srcId="{4CC88280-9352-40D4-BCAB-21273B26D8A8}" destId="{1421AA82-6BED-4C78-BCC8-99EF9AEF9F94}" srcOrd="0" destOrd="0" presId="urn:microsoft.com/office/officeart/2005/8/layout/radial1"/>
    <dgm:cxn modelId="{6F3E8571-4392-4D37-B9F7-3F9B325090EE}" type="presParOf" srcId="{C0A274F9-9960-4736-AC8D-5032A746C30A}" destId="{99957477-5CF1-44EB-B85E-5864690A6C7A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F25ECB-E31E-4804-B04D-2418AC8EE6EF}">
      <dsp:nvSpPr>
        <dsp:cNvPr id="0" name=""/>
        <dsp:cNvSpPr/>
      </dsp:nvSpPr>
      <dsp:spPr>
        <a:xfrm>
          <a:off x="2520271" y="1080114"/>
          <a:ext cx="886363" cy="8863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dirty="0" smtClean="0"/>
            <a:t>الله جلّ جلاله</a:t>
          </a:r>
          <a:endParaRPr lang="he-IL" sz="2200" kern="1200" dirty="0"/>
        </a:p>
      </dsp:txBody>
      <dsp:txXfrm>
        <a:off x="2520271" y="1080114"/>
        <a:ext cx="886363" cy="886363"/>
      </dsp:txXfrm>
    </dsp:sp>
    <dsp:sp modelId="{56981416-D3E2-4311-B341-973FDE1A6496}">
      <dsp:nvSpPr>
        <dsp:cNvPr id="0" name=""/>
        <dsp:cNvSpPr/>
      </dsp:nvSpPr>
      <dsp:spPr>
        <a:xfrm rot="16221309">
          <a:off x="2875708" y="975638"/>
          <a:ext cx="182112" cy="26858"/>
        </a:xfrm>
        <a:custGeom>
          <a:avLst/>
          <a:gdLst/>
          <a:ahLst/>
          <a:cxnLst/>
          <a:rect l="0" t="0" r="0" b="0"/>
          <a:pathLst>
            <a:path>
              <a:moveTo>
                <a:pt x="0" y="13429"/>
              </a:moveTo>
              <a:lnTo>
                <a:pt x="182112" y="13429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16221309">
        <a:off x="2962211" y="984515"/>
        <a:ext cx="9105" cy="9105"/>
      </dsp:txXfrm>
    </dsp:sp>
    <dsp:sp modelId="{C97DBC8D-80F2-4397-BAA0-4BAB00658E35}">
      <dsp:nvSpPr>
        <dsp:cNvPr id="0" name=""/>
        <dsp:cNvSpPr/>
      </dsp:nvSpPr>
      <dsp:spPr>
        <a:xfrm>
          <a:off x="2526894" y="11658"/>
          <a:ext cx="886363" cy="88636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 smtClean="0"/>
            <a:t>نوح عليه السلام</a:t>
          </a:r>
          <a:endParaRPr lang="he-IL" sz="1500" kern="1200" dirty="0"/>
        </a:p>
      </dsp:txBody>
      <dsp:txXfrm>
        <a:off x="2526894" y="11658"/>
        <a:ext cx="886363" cy="886363"/>
      </dsp:txXfrm>
    </dsp:sp>
    <dsp:sp modelId="{2BBABF14-9F86-4326-8561-6AF667CB7437}">
      <dsp:nvSpPr>
        <dsp:cNvPr id="0" name=""/>
        <dsp:cNvSpPr/>
      </dsp:nvSpPr>
      <dsp:spPr>
        <a:xfrm rot="20771915">
          <a:off x="3390224" y="1374272"/>
          <a:ext cx="250423" cy="26858"/>
        </a:xfrm>
        <a:custGeom>
          <a:avLst/>
          <a:gdLst/>
          <a:ahLst/>
          <a:cxnLst/>
          <a:rect l="0" t="0" r="0" b="0"/>
          <a:pathLst>
            <a:path>
              <a:moveTo>
                <a:pt x="0" y="13429"/>
              </a:moveTo>
              <a:lnTo>
                <a:pt x="250423" y="13429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20771915">
        <a:off x="3509175" y="1381441"/>
        <a:ext cx="12521" cy="12521"/>
      </dsp:txXfrm>
    </dsp:sp>
    <dsp:sp modelId="{27406721-E37A-4453-A123-D1B2B013BA4A}">
      <dsp:nvSpPr>
        <dsp:cNvPr id="0" name=""/>
        <dsp:cNvSpPr/>
      </dsp:nvSpPr>
      <dsp:spPr>
        <a:xfrm>
          <a:off x="3624237" y="808925"/>
          <a:ext cx="886363" cy="88636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 smtClean="0"/>
            <a:t>ابراهيم عليه السلام</a:t>
          </a:r>
          <a:endParaRPr lang="he-IL" sz="1500" kern="1200" dirty="0"/>
        </a:p>
      </dsp:txBody>
      <dsp:txXfrm>
        <a:off x="3624237" y="808925"/>
        <a:ext cx="886363" cy="886363"/>
      </dsp:txXfrm>
    </dsp:sp>
    <dsp:sp modelId="{6F865D13-2B02-403A-BD54-6A45E188710C}">
      <dsp:nvSpPr>
        <dsp:cNvPr id="0" name=""/>
        <dsp:cNvSpPr/>
      </dsp:nvSpPr>
      <dsp:spPr>
        <a:xfrm rot="3365528">
          <a:off x="3135252" y="2019274"/>
          <a:ext cx="341219" cy="26858"/>
        </a:xfrm>
        <a:custGeom>
          <a:avLst/>
          <a:gdLst/>
          <a:ahLst/>
          <a:cxnLst/>
          <a:rect l="0" t="0" r="0" b="0"/>
          <a:pathLst>
            <a:path>
              <a:moveTo>
                <a:pt x="0" y="13429"/>
              </a:moveTo>
              <a:lnTo>
                <a:pt x="341219" y="13429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3365528">
        <a:off x="3297331" y="2024173"/>
        <a:ext cx="17060" cy="17060"/>
      </dsp:txXfrm>
    </dsp:sp>
    <dsp:sp modelId="{55B8447C-9F43-4882-A9E3-06D272706EB6}">
      <dsp:nvSpPr>
        <dsp:cNvPr id="0" name=""/>
        <dsp:cNvSpPr/>
      </dsp:nvSpPr>
      <dsp:spPr>
        <a:xfrm>
          <a:off x="3205089" y="2098929"/>
          <a:ext cx="886363" cy="88636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 smtClean="0"/>
            <a:t>موسى عليه السلام</a:t>
          </a:r>
          <a:endParaRPr lang="he-IL" sz="1500" kern="1200" dirty="0"/>
        </a:p>
      </dsp:txBody>
      <dsp:txXfrm>
        <a:off x="3205089" y="2098929"/>
        <a:ext cx="886363" cy="886363"/>
      </dsp:txXfrm>
    </dsp:sp>
    <dsp:sp modelId="{65E13A61-11CD-4466-8372-60F6865F58B8}">
      <dsp:nvSpPr>
        <dsp:cNvPr id="0" name=""/>
        <dsp:cNvSpPr/>
      </dsp:nvSpPr>
      <dsp:spPr>
        <a:xfrm rot="7403501">
          <a:off x="2460726" y="2019274"/>
          <a:ext cx="333879" cy="26858"/>
        </a:xfrm>
        <a:custGeom>
          <a:avLst/>
          <a:gdLst/>
          <a:ahLst/>
          <a:cxnLst/>
          <a:rect l="0" t="0" r="0" b="0"/>
          <a:pathLst>
            <a:path>
              <a:moveTo>
                <a:pt x="0" y="13429"/>
              </a:moveTo>
              <a:lnTo>
                <a:pt x="333879" y="13429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7403501">
        <a:off x="2619319" y="2024356"/>
        <a:ext cx="16693" cy="16693"/>
      </dsp:txXfrm>
    </dsp:sp>
    <dsp:sp modelId="{6A433259-7A45-4357-81EE-2B79E2A1394B}">
      <dsp:nvSpPr>
        <dsp:cNvPr id="0" name=""/>
        <dsp:cNvSpPr/>
      </dsp:nvSpPr>
      <dsp:spPr>
        <a:xfrm>
          <a:off x="1848698" y="2098929"/>
          <a:ext cx="886363" cy="88636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 smtClean="0"/>
            <a:t>عيسى عليه السلام</a:t>
          </a:r>
          <a:endParaRPr lang="he-IL" sz="1500" kern="1200" dirty="0"/>
        </a:p>
      </dsp:txBody>
      <dsp:txXfrm>
        <a:off x="1848698" y="2098929"/>
        <a:ext cx="886363" cy="886363"/>
      </dsp:txXfrm>
    </dsp:sp>
    <dsp:sp modelId="{4CC88280-9352-40D4-BCAB-21273B26D8A8}">
      <dsp:nvSpPr>
        <dsp:cNvPr id="0" name=""/>
        <dsp:cNvSpPr/>
      </dsp:nvSpPr>
      <dsp:spPr>
        <a:xfrm rot="11637751">
          <a:off x="2299310" y="1374272"/>
          <a:ext cx="237564" cy="26858"/>
        </a:xfrm>
        <a:custGeom>
          <a:avLst/>
          <a:gdLst/>
          <a:ahLst/>
          <a:cxnLst/>
          <a:rect l="0" t="0" r="0" b="0"/>
          <a:pathLst>
            <a:path>
              <a:moveTo>
                <a:pt x="0" y="13429"/>
              </a:moveTo>
              <a:lnTo>
                <a:pt x="237564" y="13429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500" kern="1200"/>
        </a:p>
      </dsp:txBody>
      <dsp:txXfrm rot="11637751">
        <a:off x="2412153" y="1381762"/>
        <a:ext cx="11878" cy="11878"/>
      </dsp:txXfrm>
    </dsp:sp>
    <dsp:sp modelId="{99957477-5CF1-44EB-B85E-5864690A6C7A}">
      <dsp:nvSpPr>
        <dsp:cNvPr id="0" name=""/>
        <dsp:cNvSpPr/>
      </dsp:nvSpPr>
      <dsp:spPr>
        <a:xfrm>
          <a:off x="1429550" y="808925"/>
          <a:ext cx="886363" cy="886363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 smtClean="0"/>
            <a:t>محمد صلى الله عليه وسلم</a:t>
          </a:r>
          <a:endParaRPr lang="he-IL" sz="1500" kern="1200" dirty="0"/>
        </a:p>
      </dsp:txBody>
      <dsp:txXfrm>
        <a:off x="1429550" y="808925"/>
        <a:ext cx="886363" cy="886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5C89B-24C7-45D5-97C6-6A473EC3022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B92E2-812C-47B9-8A55-915A2E3226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516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B92E2-812C-47B9-8A55-915A2E3226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youtube.com/watch?v=JT4fG14Vtb0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7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il/url?sa=i&amp;rct=j&amp;q=Trumpet+Jews&amp;source=images&amp;cd=&amp;cad=rja&amp;docid=FC4LKIT3BMSeNM&amp;tbnid=UVF9DCRHU6tasM:&amp;ved=0CAUQjRw&amp;url=http://derek4messiah.wordpress.com/2009/09/01/the-shofar-in-elul-and-on-rosh-hashanah/&amp;ei=pmF5UZyiI4_Psgbn-YHoBA&amp;psig=AFQjCNGENlLQfzTzm4bH3DZ_hAOaw_ARhA&amp;ust=1366995692142987" TargetMode="Externa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صورة 27" descr="imagesCAL0BEG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006999"/>
            <a:ext cx="3312368" cy="2851001"/>
          </a:xfrm>
          <a:prstGeom prst="rect">
            <a:avLst/>
          </a:prstGeom>
        </p:spPr>
      </p:pic>
      <p:sp>
        <p:nvSpPr>
          <p:cNvPr id="20" name="مستطيل مستدير الزوايا 19"/>
          <p:cNvSpPr/>
          <p:nvPr/>
        </p:nvSpPr>
        <p:spPr>
          <a:xfrm>
            <a:off x="3131840" y="4509120"/>
            <a:ext cx="2232248" cy="79208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2915816" y="5517232"/>
            <a:ext cx="2736304" cy="79208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5" name="عنصر نائب للمحتوى 14"/>
          <p:cNvSpPr>
            <a:spLocks noGrp="1"/>
          </p:cNvSpPr>
          <p:nvPr>
            <p:ph idx="1"/>
          </p:nvPr>
        </p:nvSpPr>
        <p:spPr>
          <a:xfrm>
            <a:off x="2915816" y="5661248"/>
            <a:ext cx="2664296" cy="4320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ماذا تعرف عن هذا الصوت؟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6" name="عنصر نائب للمحتوى 14"/>
          <p:cNvSpPr txBox="1">
            <a:spLocks/>
          </p:cNvSpPr>
          <p:nvPr/>
        </p:nvSpPr>
        <p:spPr>
          <a:xfrm>
            <a:off x="3131840" y="4653136"/>
            <a:ext cx="2304256" cy="43204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لماذا شُرِعَ</a:t>
            </a:r>
            <a:r>
              <a:rPr kumimoji="0" lang="ar-SA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هذا الصوت؟</a:t>
            </a:r>
            <a:endParaRPr kumimoji="0" lang="he-IL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aditional Arabic" pitchFamily="18" charset="-78"/>
              <a:ea typeface="+mn-ea"/>
              <a:cs typeface="+mn-cs"/>
            </a:endParaRPr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852936"/>
            <a:ext cx="1512168" cy="258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492896"/>
            <a:ext cx="1224136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صورة 12" descr="imagesCAT2JOJ7.jpg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27784" y="1628800"/>
            <a:ext cx="3580606" cy="230425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 l="28543" r="49266"/>
          <a:stretch>
            <a:fillRect/>
          </a:stretch>
        </p:blipFill>
        <p:spPr bwMode="auto">
          <a:xfrm>
            <a:off x="0" y="29716"/>
            <a:ext cx="25152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7" cstate="print"/>
          <a:srcRect l="28543" r="49266"/>
          <a:stretch>
            <a:fillRect/>
          </a:stretch>
        </p:blipFill>
        <p:spPr bwMode="auto">
          <a:xfrm>
            <a:off x="0" y="3314700"/>
            <a:ext cx="25152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7" cstate="print"/>
          <a:srcRect l="28543" r="52398"/>
          <a:stretch>
            <a:fillRect/>
          </a:stretch>
        </p:blipFill>
        <p:spPr bwMode="auto">
          <a:xfrm rot="10800000">
            <a:off x="395536" y="0"/>
            <a:ext cx="216024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7" cstate="print"/>
          <a:srcRect l="34896" r="46045"/>
          <a:stretch>
            <a:fillRect/>
          </a:stretch>
        </p:blipFill>
        <p:spPr bwMode="auto">
          <a:xfrm rot="10800000">
            <a:off x="395536" y="3314700"/>
            <a:ext cx="216024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شكل بيضاوي 13"/>
          <p:cNvSpPr/>
          <p:nvPr/>
        </p:nvSpPr>
        <p:spPr>
          <a:xfrm>
            <a:off x="395536" y="476672"/>
            <a:ext cx="216024" cy="21602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شكل بيضاوي 20"/>
          <p:cNvSpPr/>
          <p:nvPr/>
        </p:nvSpPr>
        <p:spPr>
          <a:xfrm>
            <a:off x="0" y="2348880"/>
            <a:ext cx="216024" cy="21602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شكل بيضاوي 21"/>
          <p:cNvSpPr/>
          <p:nvPr/>
        </p:nvSpPr>
        <p:spPr>
          <a:xfrm>
            <a:off x="395536" y="1772816"/>
            <a:ext cx="216024" cy="21602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شكل بيضاوي 22"/>
          <p:cNvSpPr/>
          <p:nvPr/>
        </p:nvSpPr>
        <p:spPr>
          <a:xfrm>
            <a:off x="0" y="1124744"/>
            <a:ext cx="216024" cy="21602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شكل بيضاوي 26"/>
          <p:cNvSpPr/>
          <p:nvPr/>
        </p:nvSpPr>
        <p:spPr>
          <a:xfrm>
            <a:off x="395536" y="3933056"/>
            <a:ext cx="216024" cy="21602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شكل بيضاوي 28"/>
          <p:cNvSpPr/>
          <p:nvPr/>
        </p:nvSpPr>
        <p:spPr>
          <a:xfrm>
            <a:off x="0" y="3356992"/>
            <a:ext cx="216024" cy="21602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شكل بيضاوي 29"/>
          <p:cNvSpPr/>
          <p:nvPr/>
        </p:nvSpPr>
        <p:spPr>
          <a:xfrm>
            <a:off x="395536" y="2852936"/>
            <a:ext cx="216024" cy="21602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شكل بيضاوي 30"/>
          <p:cNvSpPr/>
          <p:nvPr/>
        </p:nvSpPr>
        <p:spPr>
          <a:xfrm>
            <a:off x="0" y="6641976"/>
            <a:ext cx="216024" cy="21602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شكل بيضاوي 31"/>
          <p:cNvSpPr/>
          <p:nvPr/>
        </p:nvSpPr>
        <p:spPr>
          <a:xfrm>
            <a:off x="395536" y="6093296"/>
            <a:ext cx="216024" cy="21602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شكل بيضاوي 32"/>
          <p:cNvSpPr/>
          <p:nvPr/>
        </p:nvSpPr>
        <p:spPr>
          <a:xfrm>
            <a:off x="0" y="5661248"/>
            <a:ext cx="216024" cy="21602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شكل بيضاوي 33"/>
          <p:cNvSpPr/>
          <p:nvPr/>
        </p:nvSpPr>
        <p:spPr>
          <a:xfrm>
            <a:off x="395536" y="5085184"/>
            <a:ext cx="216024" cy="21602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شكل بيضاوي 34"/>
          <p:cNvSpPr/>
          <p:nvPr/>
        </p:nvSpPr>
        <p:spPr>
          <a:xfrm>
            <a:off x="0" y="4581128"/>
            <a:ext cx="216024" cy="21602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1208861764.jpg"/>
          <p:cNvPicPr>
            <a:picLocks noChangeAspect="1"/>
          </p:cNvPicPr>
          <p:nvPr/>
        </p:nvPicPr>
        <p:blipFill>
          <a:blip r:embed="rId2" cstate="print"/>
          <a:srcRect l="25243" r="24271"/>
          <a:stretch>
            <a:fillRect/>
          </a:stretch>
        </p:blipFill>
        <p:spPr>
          <a:xfrm>
            <a:off x="251520" y="5013176"/>
            <a:ext cx="864096" cy="1584176"/>
          </a:xfrm>
          <a:prstGeom prst="rect">
            <a:avLst/>
          </a:prstGeom>
        </p:spPr>
      </p:pic>
      <p:pic>
        <p:nvPicPr>
          <p:cNvPr id="8" name="صورة 7" descr="imagesCAIPSA9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36096" y="1484784"/>
            <a:ext cx="1171525" cy="1171525"/>
          </a:xfrm>
          <a:prstGeom prst="rect">
            <a:avLst/>
          </a:prstGeom>
        </p:spPr>
      </p:pic>
      <p:sp>
        <p:nvSpPr>
          <p:cNvPr id="12" name="وسيلة شرح على شكل سحابة 11"/>
          <p:cNvSpPr/>
          <p:nvPr/>
        </p:nvSpPr>
        <p:spPr>
          <a:xfrm flipH="1">
            <a:off x="251520" y="2780928"/>
            <a:ext cx="2448272" cy="1512168"/>
          </a:xfrm>
          <a:prstGeom prst="cloudCallout">
            <a:avLst>
              <a:gd name="adj1" fmla="val 30598"/>
              <a:gd name="adj2" fmla="val 101756"/>
            </a:avLst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لقد رأيت العديد من الأشخاص قد دخلوا هذا </a:t>
            </a:r>
            <a:r>
              <a:rPr lang="ar-SA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المكان.</a:t>
            </a:r>
            <a:r>
              <a:rPr lang="ar-S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ماذا يفعلون يا </a:t>
            </a:r>
            <a:r>
              <a:rPr lang="ar-SA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ترى؟؟</a:t>
            </a:r>
            <a:endParaRPr lang="he-IL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3" name="وسيلة شرح على شكل سحابة 12"/>
          <p:cNvSpPr/>
          <p:nvPr/>
        </p:nvSpPr>
        <p:spPr>
          <a:xfrm>
            <a:off x="6588224" y="188640"/>
            <a:ext cx="2339752" cy="1808584"/>
          </a:xfrm>
          <a:prstGeom prst="cloudCallout">
            <a:avLst>
              <a:gd name="adj1" fmla="val -61587"/>
              <a:gd name="adj2" fmla="val 40741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هذا المكان يسمى بالمسجد </a:t>
            </a:r>
            <a:r>
              <a:rPr lang="ar-SA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وبه</a:t>
            </a:r>
            <a:r>
              <a:rPr lang="ar-S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يؤدي المسلمون صلاتهم</a:t>
            </a:r>
            <a:endParaRPr lang="he-IL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027" name="AutoShape 3" descr="data:image/jpeg;base64,/9j/4AAQSkZJRgABAQAAAQABAAD/2wCEAAkGBhQSERUUExMVFBUWGBoYGRcXGBoYHRgYHRcVGhcUGBgYHCYeHBojGhcYHy8gIycpLCwsFx4xNTAqNSYrLCkBCQoKDgwOGg8PGi0kHyQsLCwsLCwsLCwsLCwsLCwsLCwsKSwsLCwsLCwsLCwsLCwsLCwsLCwsLCwsLCwsLCwsLP/AABEIALkBEQMBIgACEQEDEQH/xAAbAAACAwEBAQAAAAAAAAAAAAAEBQACAwEGB//EAEAQAAEDAgQDBgMGBAQGAwAAAAEAAhEDIQQSMUEFUWEicYGRobETMsEGFELR4fAjUmJyFYLS8SQzQ5KishZTwv/EABgBAAMBAQAAAAAAAAAAAAAAAAECAwAE/8QAIhEAAgICAgIDAQEAAAAAAAAAAAECERIhMUEDURMiYTJx/9oADAMBAAIRAxEAPwD51wpsvPd9QvS4Y80h4JRkuvEAe6bGoQNrLnhdDzaTDa1NvcVQUlXCO+Jc22RtLC9ZVOBeSjcBazQqv4SNjlKMDiLR4q7Tzv0hVTZKSQna4tdGvVGilNiQFKuDvnZHd+ij384nuV+SN0L6+GGxVaAvBRLqBOkQrOwEbhUQhVj43hFYZ0kXQzcA9wEAmyYYLg0CXGDyQbQyTfQRTrZTYyfZM2vGScyUO4Rb5zPcsWBzTcyAp4qXDHtx5Q5FMBD1nAarWjVzAbqlahmUkqex5U1olLGNEIl+PB7jzSjG4JwEtkwsaUnUwrrxpqznlOS0OcjX8p5pfisNGokIinAA7QW9emHCwMn9ygvqzf0ti2jSpnVseqPw7mAgEi3h7JdXwpZY6qtEltx5K1WiV10emo0RFlXE0nR2TdAYLGOcLGOiNGMixkk6WXM4NMupJoU12VCCHeyWvojTdemrsJBSbFYWPNbNAwaFgwZDmzcE/QpicE3+UTpIGyyzxVotOjs3o2yavoyp2VSAG8Pbrotfu45qOoBo3ssi0nRBhRclo1K1ZUEayh/gCLyplj5QpsZBDnSoR1Q0OXQSpsY1+Kos1EuhdnjOB2DusD3/ADTdtMFIcEOz4/kmDKyr44vFFJyVtMa0sFysiqLXNsLj980uoV+SYYetKd2BUEjFDcLocDuuGgHC6Hfgy0zNkVQHYQ9kaf796AxbM2gHki6byeqj6cq0ZeyM4+hXSqkWRbKtpO1/BcrYa8hDYwllGoT/ACkedvqraoik7HODaCxhFuy32CKD4KU4En4bIJ+VvsLIhkkqeBX5KGVOqJV8XhGkAi31QYPVEGkYsfVZRpjOaZWjQc0WiEfhcMSZcfAJXWqO5yiuEVDe/fKaULViKSToaOw4IiErxeAjbxCbj33VH0gTdSTcWO1kI24YjqjKROwRz8KBoFm2kU+d8iYUDYoB4gi6SVbHReicwoTF4Em/omhKtCTjYvwOIuB11TwlJKeEIII1CcMdISeb2iniXTI5yzW0hVe1c5ajy3E62XFYfWzjryJa36p2/HXsF5z7W1HCtTc1s5WzyvmmBOpsntWkXGW2m/1gqlCMLNxos24ITYqkVGi5Cr2zYny3QaFTCKtMDVD52bEKjmRv9FX4AcdUjVDWVxFXKs6bibrR2Cvqt6TIhI6CkwaVEeop0az53hxDW/vdFNpndZ4QiBOwCObiRyXTG0qC6bbbOUqJiUTh67mnmqDGCIiFG1gqK3yTdLgb0sWCiqVQFJ6FVhEOMHZb06Y/C8HvStIdSY0NAHvVfhX0Q1Br5tpzBBRQJG6Wh7s0FG0FIftlUaygGzd7h5C/uAvRMxAI0ulP2hpNLWEgGCYnu/2RycdmpMvwvEf8PSIAnI32CJp1OYCHp0AGsDRHZEAW2CKp4U9FZVVkHbZdrAVo3DcjCpToEFFtpjnZFugKNgNXDEaOnx9lKFF7SSBrqmowwW1NgGi3y6M/ECCjUgQ7KBtdE5STrcIiy61gU3OxlCjgc4ahW12XC3qqZoQoYvlHNZPozorF6rJWAL6uGOawXKNNwOiYkSuOZyTZdC49gxYVnVq20RLgFjlBS0h7Z5b7S6t7nW56fmvQUW2B6D2CQ8fBfUytiWyCSeYabJvg8eHtEAiLbbAbhLzJjbxDoVHNjRdF91V87QjQpm0A3MSuOK5kOv0VG1TuFNoKZYtJ0XA4zdcdidgszUlLQTbOuKkKJTHh6VKdkSzDSs2VFuzEro2D6mjcKrjCFRmIJ5onD4kzfRG2Co2Y/cyu/BITKhiAVu0Mctm1yjfGnwxXRxRbojKfEydR5LU4Ic1anRA2TXFi1Ndl/vTZvI8Es4xiiXZZsLiASTIvuEzNUHqg+N0QS23Md3yqc+CsOQvhuLzsaSIjsi0WECfOUyphK6LQGMGnZHsjWWGqeK0hW9sNAUyhUFUQoK1728UUgNolQHZZNxBEzsD7FEtuq4pjfhvJGjXf+pTdCBWHrhzZ07+q2NQIHCuBpU3DdjTH+Uc1V0ylUbNKVBFSqToYXA8jqqNKlOqHFzRq2AZHMSD3I6QE7CG1G72XS0HRY/CPRcbSKDQy/wANTTWRfCscypmOkIUFsq96zm8rUtCqWoB5PPfaHAgva8aunNE7DW19PZbcMyspN3Jv3yp9obNZfLc3/wApn2UwTW/ADoEBpPkT+SSL+w7Wg3CPLmB3MTC7VL9vJYcGa40qbubG+y2rMedIhZgKjE2hzSe6PzVm129fELJ2Gi8+SpScDpN+iVmN3OB0kLMtVnA9FnUH7lJY1HfNRVydSogA8bkui6LQBoutYtcRjGUx2z4bq2ZsCU3/ANKIbUjaEno8SfWdFJmVo1cUz+GGAZnydyfoNllKwNML+JIVm1QN0vbXB0VsysoknIZfeepVH1p5oQLrCSmUUhHJsMbVNo2QvEuICYMEwZGsXFj4I3DhLeMYT+LLTGZsm+8xN+5S8r+pXxLdjcPD6bSwgwALbGBZZNndacDw4bRad3CSdZKYjCslV8cqWxPJFt6AGytSCmDMKydER9ybuq5ongxW0uGinFqxbh6pNjkI/wC7s/VOSL9Eq+01HNhyJiXNmO+Y8wkc0MoM24JV/wCFo7w0N8pb9EU6lNwfRCfZmjGGYJm7onlndZE4/iVKgJqODeQ1J7gLpU/Q0k+y9DDEfiJWOBxANeq3NN25R0DQHEdxsV57F/bOo61FgYP5ndo+AFh6pXgsbUY4PDu0DaxOx6RvCn5I+RtONc7DFxSPohIGqr8Zq8xS+1rhAq0w4TGZkgjrDrHzCdYbFU6rczHZgOW3QjUFNj7Nk1wGOqhVa8IV5OysBFyEHCuwqbfRu+q3mFwwsg0HZahqVtIKs8x9qKf8RpzAtIMNgm4Am0xN0Bh6pbha7phuUtA/qNtJ/qCd/aOkCKZGxdvH4efgl1fBtdhHNOYDODaJMAW05+ykqyLW6GnAXThqR/p+pRobOhCXfZ/Cf8NSEzY69XOKYnCcyi2uhaZHYUC5KwNUEwJRRIAWBxImAAfRDQTAMv8AiXSOiIL+izc3uCRo1kytUXI7lEBT51j+MBohtyhKVAE/ErEx6u6CdAgGVg28AnYfXvRmHwVSscziQOZv5DZC2OGDjTvkotjkBc+aa8P4K49uucx2ZMjxWvC8LTpNGVt9zqZ8ZhH/AHvonSDRs3Ai1h3K33MdylPHjcLb7wDsq5MTFGbcCOavTwbeas10rRrFsmDFGlCgJsgeLmKm0ZR7u0TGhUE6hecxeKuQ65BjtOJ3PpB9EvkdjQR6Dhn/ACaf9oRlBgJ1SbglYvaZ+UQGiZG8wm1KkqwehJch9Og2Ym6jnEErOiYK2yh26axKKYiqGNLnGGtBJPQXXkMX9p/iZxkytqFsOm4ygAE23gdyf8dbmovaZvEweoXkqvDKYYDkdPPM61t7lFuK5Mk3wOnfaZuHoNYINSDH8up7R89F5WvjHVHFznFxOpuT+n0Tfh/D2BzHuYCSxx7XakgWsRAhZ8P4i4YWqHVO1Dst73aLATzCWM2lpBlFN7YLQpO1FOoQND8M+enX0Vi141p1It/0jpa4MIxnEP8AhHUg6oXEkN+bSQd9N91MbxctwVNjaj21LBx7QMXvmjo3fdM5T9CqMfYD8Yj5muHfTPiph+NfCeH0yAdC24DhyI/cJj9oePB9Cm2lXaHAguyvg2aTeL6x4owYNtRlQHK7MTBtrIFiErm+0OoLojvttTc4QxwA1uNwPa69DgcU2q0OYQQRZeTfwWi12Q0wTl1BOvPXvRnDcVTwrzTLnBpAcNSGkxpaYNz4Jc0/qFxpWehcwg6BWzc1SnWa6CHg5hIgzItJHn6q7aaDjYIuhNx2sOwwG8kkQTAgiUGzEj4LmkOkuMAiLWg/SyJ48wtLXNIk2M8h+yl+HY51N5eQYiAO4n/8qVNFrQ64JVHwgIIy2It37d6Nc+d0o4fXDKLQNZd/7OufCFo7FlNoRt2HliyMDqghXLpmY8FjSrlwkT7+o6XSsKGbH84VS6fwpY2q4alanHuhLlQaC8g5BRAffSotmCj53wvh/wAR2ZwsNBzK9PTpQEGa9OiIJi2m6Dd9pYnKye8oWPpHoaSLp0p2XkW8RxNT5QR/a2J8UQX4v+oc9B7WKOQtnrG0oWjSvLYb7R1WECoJHOLp9SxeYBwMgpkwXYca4CzzF3MofOiKNZw0MBOY3w+CJgmQl+Nw/wDFqE5TBaIMW7DeYPomdPFOG896V4lpLngbu5wPlbc36ISMhxwxn8Jn9vvdGgoDCVyGtbpDW+wlD43jwpj+ZxJhvQGJJ2EqkfQj1scVcQ1jS5zg0DUlDYPijH0y8O+U3gGRe1oleUdjnYgxVLy2ZimGi875r781tRpNY7Lnq05EEkiJkZR2ZBtNii9AWx1xvjDXU3NvJFszHNGo3cAkfEK38PsNaSIEZXab6iOfmmLsW5tntB/DmFwbixadCRNjYz4JQ/jIBAY10B0wdARYZd4v7JbyekNWKNMS1vZy0y6JtBI0IE+nkhKeHqF0uZAAzZZaLTd0Tp1WmKxz3SCW3gHb5SSIkxqVlUxznOJLwJGUwQJEk5bbXVIKS4ElKLDamHeQZa2zc3/M0BByvJzWF/ZXFF/aJZmi57YsDBBu8Wib9UB96N/4kS0NNxcDRt9BYKzMa4tdcHM0A22bEaf2hM/kXoRKH6ZYvDvB/wCW4jcESL6EEE66rWlQogBxp5JJgyWGQbg9oAECO+VZ2Lqknst0ZMAiA2MvsPVXp4AVyfiVMmUSA1uaXEuJmTa0eiR2/wCtFFXQTSx7A1xa2bSTna8gC09p5MXCX8exmasC0/hbcERN+SPwdM0xHxfiCm7Nly5S1pHzNm9nEyNCMw5JhxLHNY27jDrgASIiwHUxopWoytbHq1TPM8N4vUpOBa9rtey6+sToQROUX6L13C/tQx8CqPhHYzLT47ePmvO8T4saohtMiSDLjNg6RDYjprzQLWvP4m+IjbouhK1bVEu6Ts9tx9tm/vkgTZjgbTHXQHdC4BtUUgyqG5RdhnaRa/mPFFuotfSIcJu3vBg3hc82XSCeFZXUgD+Fzh6z7FXdhhsCfRU4dUDaTRkne3Uoynih/I5LdoDWwCnh6ga0QNO0ZHLYbCY16+OLcPUa0DKdRmuPlAAteZgC3VOHObOhVjlIW0YSw4j5ItOu8m3kB5qxopg+o2YgbetkGXybfLr3QBI/8vQqbYTH7uoifvLOaiXZj5U/EZjLjLuu0aJt9nqdMuhzSXxabjwCIfXwwEZGkfvRJ8LjBTrSwdm8A3sfdEFUz3DCArNbJXm/8cqHRrvASt8N9qIMPB+qaxrHPEuEiowmO0BI/JZcAdNBo5EjyKthvtDTO5Hf+hWnDqlNrYD2/M4i8aknfv8ARZcg5DRh1o2mut6Fa02qgCCmlWJqSagmO0ZF+QAPonUJBi6gHxBIu53jBKDMg3GcRDAwANcYLZOlg2SYuRf1Xm3US4OqOeLOg9mbzEC+k2TPB0GvaM1rHcWsDyPcqfdQYA0JsbGYnQQPMxoiptcBcEzPDMdSa8hzcxb2bxex3OiY8MrgtcXZTYSNdjJ5LSng2NF+d55drYaaddVVlAOcABlbmM35T2QfSVpSvbMo1wZ16AIc1rntBGjdIuCL6XGyEocHa4DK1xIu4Z/w/wBNtep8kb90bndlmIGUzY6zYba3W7WZT2S43FgNv6uUZhZZNrgVpPkGpcINN7X5fldmHa28Rr1RbKtVlIth837WYkSZvOSfVbtqm4MOgOAJtbUX5D3Wv31pAF3HLFtJJ2n8lsvZkvQO/F1MrAA8QRPa1AHy3b3alDV8vxJqUuyQDByzsLkNEySmTaucnWLDQAWAkE8xy70S7DtdBdDjHf8AVYwmptpCo6Wdjsw0Ei+5WGODHsfTZV+EHOafxmCBBmP3on2HoUnEiGH97RqgcTw5md2gEA37tAtZgVoFSGB7S5tMAOGsgEGzr5TNx15pBWbUc/KWXghocQLDWL8wfLovS47CNtlB1GtiLcxBQlalTbd0l2gguk69e9ZfV2hmstMSUqNQuIa1uYG4n00vptuoHuAzdkZXQSCNeV4RzhDpAy6n5nEz1iw16qlPDggRsZiTzNxf16rfLIHxRGeArFwhzSDIF9CSRMXIjfxW1OqAwjSC3foeaDwpAAMxBBuSbiI1PI+i1r1mHNBBzBt/+6fRLyh+xpwviLfhNaYkEg73k7jpCIfj2DkkmHDGht9yf/ItM+Yv3qz6jHEnORzEE2v+vmkbYUkNHY5vIrJmMboTp6/sGUq+8uaHAPBAkCRtAI9wsHVxOYzEDQbQL69ErmHAbYo3nNIv4aXHS11lVrHUCQbE76euoSytiWWh7gf7SP3uFhTqviBM9IvyjwQckbEdfFb/ADn0/wBK4kU1eb/JyiFo2LPPf4bUaATSB8Z84XaWNyuBNNrYkaR52WurocXX/rJg7bLY8Oa4x2pjcz+9VShcRhguJscRBIPI8+9ElucnM0EAEwRrpzSbD8FdmcWGC2PE6kW8EVR4m89gtOcSDAJPegZAwwQgkS25uJsPOFXB1hmyvEjY3HsjWYU5cv8AEE69g/6VlhsH2XCSQf6HbTFwnpg0FOw7MwaMzXHcONjsE74HQlubPUN9C8kWXnvgv+IHkE3BjI8abTlWbsfUpmA57ATYGQjFNsEnSPdmqIPReYxbRGaG5iZPZG/VLX8Ue4EfEd4lCDHvOpnvj3Vvjb4ZPNLocYfEsLcocG3EzaQYnWxAMlEs4jTDmnMOyXazoSL9dT5JLVNIZZc6TeLW01tpr5LfE4emwSXEyYEQbdn8/ZSxRS2eiwmKFUSJOgdtaS4jzyj/ADLGoQW2MDM+YuYufKyx4LGsksJA5TzJjb8lli8BTGXNUcHVBmygWa03BctSZraDKVawc1wvDZ1P4j3fhHmjGVwGPcHA3voY0gW0Buk1fhlOi5md5Gcfhg8oMRpf0Wg4M0kgOJ00IvIJA0/pnxRpIXJ+gltdrhAPWJ5QZHnp08tatdgqm9w5rQJA0iw2H76oFuEolsCoc4bOQa/0gGIJktEDmrcO4dQqS0veX3MAjxhxbDjzWqPs1v0GsxQY+Hka3Hjy2hFcRxAsMwjQ3u6RMDoBE85CXDh1Elwa99RwMOuLeJbflZcxGAoUQ0ve+XWAkE2t/LoNFqj7YLd8DHEVGtp0nZgM07wLQLfvZAcWxJLQ8ODi2DcyHNiLgaquMwlCm0OJe6dAHC+8iRpdKK2PimcoytMSM2p0MDl+SCiuguTC6/E3udSd8xLSSwSANQL91+lua5xNz2GYgxJkXgmwHI8/DklVOoZDQems2JAy9RomTsKXmC7bY5iYHXf8lpI0Xs3qvhrnA3aJM7O3Hm31UotPZgkmDGnLW3doo7CufmOfUiZAGog22ggKjMOR2Q955AAHe9onpPRTplQ7CU4bJg3jn9EDi8TDzmgcrb7fvqj8PRe1ocXSCRaB9Epxz4fOh15bTITdA7Aa3F6kiGhoBm4mbg3J7kXR4nrJAMX69ByWVasBEnv20JeDGsajxXAR8rpkwCJmAWU5OusBG16BX6dxvHwJawNIJPaPIzYeG6HwnHNAYsAJ7vFEYNjiZhoh0Te9y6T2xzAjkFkaLpjsxbn/AFAb7gz5IUvQdmtbigbfWdI5/v2QtLirpmBfYHSJ/NFjASIyg6X7i297bepQ2Moxq0B3amOZiLRteyWl6DbC/wD5F/d5BRA/eKf/ANXoP9CiFIBlRcHG8cjIJ3G4jdFvw7gMpiB8t4npqUsw7DMSRBixF+e6ZNccjrOLR4k+SIzL4fHsphx5kEi/dY+qMqZXltVti2wJEZ27+lwkPE6ZyNfGUEwRuORI2m/kmfD8QDTEua0CBqZ06pibexq+mS0jPrp+sLvDassAkjKADYXtdYMqOIsCQJ3nXrK2fhnBoDeyfxEco1ulHLPa4WaLG5dpI5WWPEGD4nM2F46zqDa6KosNgZyx0/3ul+K426m+qBeWjJbR03mdoPomAdfREVDAt0bzI7PZ5ckKK1N0syCYbeBz7UkX6ea1fx8/AEk/FIgnKCNYvNrhJuG1Q2pLiQDuBPdbdYlKVM2xtq7gYsGj/wAGrpdMXsBbxcf08kVicXmuDM75A2OSH/xA5xEkgzpuQB6GUw1jrg7iaAaImSe4SDPp6E7BBY15FWrtDQNNAAAB00CMpVBlpkGSXHOS0f02NrDWFzFtph1+3MFxDf1uVkZgONrFwl2rWUwO7Lm+qIwOOc1uYHsgHuBNMx3/AKJnU4XRcbvZdovEW0Fg4aBBtIZhnjJLg7LEGHCey4A7RNxyR0YVvrFtUFuobAPLsu9UdRxvwjQDQAZmelxHkUVh+EUxBdUp5oN3E6kQbZusLelwilMl9OW6S5x10tKFo2xZgsfkLSDByuNtrO9VtxOrmykwS0Bpm/4jEFa/4RSH4qdwR8z9LjSVY4ellu9hGur+dp8VtGBMU8hjS4AxAvO7naQbXVMa2W2AyiQ2x7UOvl1nUnXkjsSxjsoBa+JsM4G5ucw3WVaoeyCQJsC3RsToTJvyG0dVhZC17Sx4AFxvpB8DqJRNLFGzRBN7OvbW4Q2JwUEAG9zbnblp+ilDMw6Sbdrr0IRsFGmM4k6IgtmQdekETcG3PZFYLGZfmuBfkeViIItHkluPxj4h0xIcCfGdVi3jDnAgGJI07vZByStUZt6dj3iX2lGWGt7MmOdg2523SapxoF05YGWPIXug6uIzCC4xM87gazryQzxFik5MpMf4vFU3wxrSHHs35zYgzot8NRzfxGi7iZ3MNaAI8Q7zXnMPVMgSnuCxINLKQDDidRoS48xfu6J4yrkZO+S1anGZpeG9oCekNcXDkIm3ci8OxsXBueVwIgCdrQgPgfxviEAttDZ3yiNTt7pnh8W0seSCCQCLn+YDna/pKl5c3/Doqv01wVFzXSXAtIMTz2ssOIUg9zuyDFiQLzrMzyIugcbxQEktkgdfONbLKvjYc5uUkAnc/kjetmpmn+HN5v8AMLiH+9f0ep/JRYGxKcY68b9VyljXcz4FZswzgNETRpQwmBLjEmLX/QoaJ0zTiNZzhSbb5ZN9buAnlYeq34PXLXC1Oebz6hL8Ye2BOjWg+QJ9SmvDMW1rYMdOyD9Lpm9B7PRUXy10EExsbT0XKwJJGZwyhoAbq4mefQLHDMMAzY7XHot8JT7VQ8nAeTR+aHY/RMLA7WepIIBa4z9OUoGpiKbsQ9pZ3GTMhoMEeaZOAmD0vzs78wvNUXZsTUIuBmgeIYPdMxejXjWFpsfla4zu2ZEm9ljg4BiYBt8wb5k7K3FmtmfhZNNENS1Gdv6pbIO7GdCq0uFOCMxixB8bhMcDgw5sOcRHQc7nRJ8FhR8RgDoN94izvX804qONP8ZfbSZjT8k6doqZOqMa9zAXOymCYG3Ukc1ei5jt3NuReNgCef8AMErrYpwqPAE3zTMaiyLwNNxY0yAcz9dvlA9k9GYVxCo6k1rjBLzEXFhofGVvw6uazXNiIc0WM2irzbzXOO0IDDqO0fRoB9UPwKoctUtMGW38HpE7C9ExGHa2k6oQTEdmQCSXAEm2iFfxmAD8OxI/ELkaGC1HcYdOFdpmBA6/O1JaXabB2LYHjH1TUjWz0ZotDpmpIk7R7JRjeJFri0U8wAGpgwdoA5pu5/8AEN4B58uRhea49iC2v2bdlv5yh/gE/Y34ViPiE52/DyuaDebumPb1TCvhmZhLzqYggRFyekryOC4nUpFxBBkgukC8d4trsm7vtgRH8IAwIjnBDj629Uv4DNFvtLifhFmS4cDMnNcRrfkUtwOPcSLC7mgyObgNdtVlxHiTqzgXDQGPRD0quQf5gYvsZ+ioqoOV7GvFa0PqUyxoaHuAIbeATFzrskgonYo2rxBz3vcQJJJIAOpnr1RmAgsFSJa3MKgi8EmHAHUj2nopM1ZcMSNY7lppPurvBmdQm1TB9nO1pJJs3o8w1s8xLe+CpUw9MEt7We0B1osJkG9iHE9CFkzYsRg8tkdhq8QbW2IH1WNfDlplunONbn5encuUm5jF7rMVqz0WDe18SxhIF/cG2ipDQKgyCwE3ie0LR9Qq8Ho5Q8m0gDcyJbcWsIBVK5BbVc0/gkeD2LPgrBgFg3tN950tv6q/FHubUkACWtMd7BP1WD2Q1snUzHgNyjuKuBDHT/0md0wRHokbKiz787kF1T7uOYUWBRUY2wGpVGOJMRafdBHZFYD52f3D3Qxog23ydx1P+I+NnHyBgK2EruaZaf16FY4353/3O9ysqKZgodnjL4AtrMj2Vmcde2YOpJ8Sk9ZcahRh0OK1CSc2v6fkhsO2HEjU6z3z7rGnorDZChTUYYE31RQpu0dBFtrgDkhqegWlRI7Fos52XYHv/wB1u3jzt2MmI5SPNAD6FC1vkCeK0baGFXiLSS40xmP9Tu7YhEUeOua0NbkAEx2c2pnVxJSLD/T6LUqnIHfscVuPPcIdkcBoCxvpy/RZ0+MugtHw2gkE5WgaA7jXUpUV0aHvCDtdm3XI0PGS5pY7tMJkt0kjSCLxOyyOJYIIpix/md/qQdLQq1P5ChbBbD6nGar5IkZhr+SErVXElxu4gCe4AAeQC0b+H+xcb8375KEpuwJWYFpcZ8Pou06Jkyi6Oo8fdRn0HukflZReNMEdRdMqNpFEPUGviEV5XQcaRn8Pl73V2F7Gva2IeIP6fvdW3PePZdq7930Q+WRk+0GV8fLLDIYBETZzYLY8QuY3EtqvbLTEknyOneSAl527vzVx8rO4rfJJD2FVKznH5i5ugBsTpYkbdy1fiG5copgdQhho3981Srqe780PlkwWE1sc8kuFtR+dkJh9Hz+Jpb4kgz6Kc+4+wWI08T7I5yfZRcnYltySGkgT15LWo7O1gdbI3L37j3WTvlHer0dT3IOToJX7uORXVuop5sNH/9k="/>
          <p:cNvSpPr>
            <a:spLocks noChangeAspect="1" noChangeArrowheads="1"/>
          </p:cNvSpPr>
          <p:nvPr/>
        </p:nvSpPr>
        <p:spPr bwMode="auto">
          <a:xfrm>
            <a:off x="9015413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4" name="صورة 13" descr="imagesCAFH2KTC.jpg"/>
          <p:cNvPicPr>
            <a:picLocks noChangeAspect="1"/>
          </p:cNvPicPr>
          <p:nvPr/>
        </p:nvPicPr>
        <p:blipFill>
          <a:blip r:embed="rId4" cstate="print"/>
          <a:srcRect l="21849"/>
          <a:stretch>
            <a:fillRect/>
          </a:stretch>
        </p:blipFill>
        <p:spPr>
          <a:xfrm>
            <a:off x="2843808" y="2564904"/>
            <a:ext cx="3348372" cy="26366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5" name="صورة 14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8964488" y="0"/>
            <a:ext cx="179512" cy="2540000"/>
          </a:xfrm>
          <a:prstGeom prst="rect">
            <a:avLst/>
          </a:prstGeom>
        </p:spPr>
      </p:pic>
      <p:pic>
        <p:nvPicPr>
          <p:cNvPr id="16" name="صورة 15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8964488" y="4318000"/>
            <a:ext cx="179512" cy="2540000"/>
          </a:xfrm>
          <a:prstGeom prst="rect">
            <a:avLst/>
          </a:prstGeom>
        </p:spPr>
      </p:pic>
      <p:pic>
        <p:nvPicPr>
          <p:cNvPr id="17" name="صورة 16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8964488" y="2492896"/>
            <a:ext cx="179512" cy="2540000"/>
          </a:xfrm>
          <a:prstGeom prst="rect">
            <a:avLst/>
          </a:prstGeom>
        </p:spPr>
      </p:pic>
      <p:pic>
        <p:nvPicPr>
          <p:cNvPr id="18" name="صورة 17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0" y="2492896"/>
            <a:ext cx="179512" cy="2540000"/>
          </a:xfrm>
          <a:prstGeom prst="rect">
            <a:avLst/>
          </a:prstGeom>
        </p:spPr>
      </p:pic>
      <p:pic>
        <p:nvPicPr>
          <p:cNvPr id="19" name="صورة 18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0" y="0"/>
            <a:ext cx="179512" cy="2540000"/>
          </a:xfrm>
          <a:prstGeom prst="rect">
            <a:avLst/>
          </a:prstGeom>
        </p:spPr>
      </p:pic>
      <p:pic>
        <p:nvPicPr>
          <p:cNvPr id="20" name="صورة 19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0" y="4318000"/>
            <a:ext cx="179512" cy="2540000"/>
          </a:xfrm>
          <a:prstGeom prst="rect">
            <a:avLst/>
          </a:prstGeom>
        </p:spPr>
      </p:pic>
      <p:pic>
        <p:nvPicPr>
          <p:cNvPr id="22" name="صورة 21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7619888" y="5493680"/>
            <a:ext cx="188640" cy="2540000"/>
          </a:xfrm>
          <a:prstGeom prst="rect">
            <a:avLst/>
          </a:prstGeom>
        </p:spPr>
      </p:pic>
      <p:pic>
        <p:nvPicPr>
          <p:cNvPr id="24" name="صورة 23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5099608" y="5493680"/>
            <a:ext cx="188640" cy="2540000"/>
          </a:xfrm>
          <a:prstGeom prst="rect">
            <a:avLst/>
          </a:prstGeom>
        </p:spPr>
      </p:pic>
      <p:pic>
        <p:nvPicPr>
          <p:cNvPr id="25" name="صورة 24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2579328" y="5493680"/>
            <a:ext cx="188640" cy="2540000"/>
          </a:xfrm>
          <a:prstGeom prst="rect">
            <a:avLst/>
          </a:prstGeom>
        </p:spPr>
      </p:pic>
      <p:pic>
        <p:nvPicPr>
          <p:cNvPr id="26" name="صورة 25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1175680" y="5493680"/>
            <a:ext cx="188640" cy="2540000"/>
          </a:xfrm>
          <a:prstGeom prst="rect">
            <a:avLst/>
          </a:prstGeom>
        </p:spPr>
      </p:pic>
      <p:pic>
        <p:nvPicPr>
          <p:cNvPr id="27" name="صورة 26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6323744" y="-1175680"/>
            <a:ext cx="188640" cy="2540000"/>
          </a:xfrm>
          <a:prstGeom prst="rect">
            <a:avLst/>
          </a:prstGeom>
        </p:spPr>
      </p:pic>
      <p:pic>
        <p:nvPicPr>
          <p:cNvPr id="29" name="صورة 28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3875472" y="-1175680"/>
            <a:ext cx="188640" cy="2540000"/>
          </a:xfrm>
          <a:prstGeom prst="rect">
            <a:avLst/>
          </a:prstGeom>
        </p:spPr>
      </p:pic>
      <p:pic>
        <p:nvPicPr>
          <p:cNvPr id="30" name="صورة 29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1355192" y="-1175680"/>
            <a:ext cx="188640" cy="2540000"/>
          </a:xfrm>
          <a:prstGeom prst="rect">
            <a:avLst/>
          </a:prstGeom>
        </p:spPr>
      </p:pic>
      <p:pic>
        <p:nvPicPr>
          <p:cNvPr id="31" name="صورة 30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7619888" y="-1175680"/>
            <a:ext cx="188640" cy="25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1208861764.jpg"/>
          <p:cNvPicPr>
            <a:picLocks noChangeAspect="1"/>
          </p:cNvPicPr>
          <p:nvPr/>
        </p:nvPicPr>
        <p:blipFill>
          <a:blip r:embed="rId2" cstate="print"/>
          <a:srcRect l="25243" r="24271"/>
          <a:stretch>
            <a:fillRect/>
          </a:stretch>
        </p:blipFill>
        <p:spPr>
          <a:xfrm>
            <a:off x="251520" y="5013176"/>
            <a:ext cx="864096" cy="1584176"/>
          </a:xfrm>
          <a:prstGeom prst="rect">
            <a:avLst/>
          </a:prstGeom>
        </p:spPr>
      </p:pic>
      <p:pic>
        <p:nvPicPr>
          <p:cNvPr id="8" name="صورة 7" descr="imagesCAIPSA9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36096" y="1484784"/>
            <a:ext cx="1171525" cy="1171525"/>
          </a:xfrm>
          <a:prstGeom prst="rect">
            <a:avLst/>
          </a:prstGeom>
        </p:spPr>
      </p:pic>
      <p:sp>
        <p:nvSpPr>
          <p:cNvPr id="12" name="وسيلة شرح على شكل سحابة 11"/>
          <p:cNvSpPr/>
          <p:nvPr/>
        </p:nvSpPr>
        <p:spPr>
          <a:xfrm flipH="1">
            <a:off x="251520" y="2780928"/>
            <a:ext cx="2448272" cy="1512168"/>
          </a:xfrm>
          <a:prstGeom prst="cloudCallout">
            <a:avLst>
              <a:gd name="adj1" fmla="val 30598"/>
              <a:gd name="adj2" fmla="val 101756"/>
            </a:avLst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كيف عرفوا أن هذا الوقت وقت عبادة؟</a:t>
            </a:r>
            <a:endParaRPr lang="he-IL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3" name="وسيلة شرح على شكل سحابة 12"/>
          <p:cNvSpPr/>
          <p:nvPr/>
        </p:nvSpPr>
        <p:spPr>
          <a:xfrm>
            <a:off x="6588224" y="188640"/>
            <a:ext cx="2339752" cy="1808584"/>
          </a:xfrm>
          <a:prstGeom prst="cloudCallout">
            <a:avLst>
              <a:gd name="adj1" fmla="val -61587"/>
              <a:gd name="adj2" fmla="val 40741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لقد عرفوا ذلك من خلال </a:t>
            </a:r>
            <a:r>
              <a:rPr lang="ar-SA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الاذان؟</a:t>
            </a:r>
            <a:r>
              <a:rPr lang="ar-S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/>
            <a:r>
              <a:rPr lang="ar-SA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ولربما</a:t>
            </a:r>
            <a:r>
              <a:rPr lang="ar-S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تسألني ما معنى كلمة اذان؟</a:t>
            </a:r>
            <a:endParaRPr lang="he-IL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027" name="AutoShape 3" descr="data:image/jpeg;base64,/9j/4AAQSkZJRgABAQAAAQABAAD/2wCEAAkGBhQSERUUExMVFBUWGBoYGRcXGBoYHRgYHRcVGhcUGBgYHCYeHBojGhcYHy8gIycpLCwsFx4xNTAqNSYrLCkBCQoKDgwOGg8PGi0kHyQsLCwsLCwsLCwsLCwsLCwsLCwsKSwsLCwsLCwsLCwsLCwsLCwsLCwsLCwsLCwsLCwsLP/AABEIALkBEQMBIgACEQEDEQH/xAAbAAACAwEBAQAAAAAAAAAAAAAEBQACAwEGB//EAEAQAAEDAgQDBgMGBAQGAwAAAAEAAhEDIQQSMUEFUWEicYGRobETMsEGFELR4fAjUmJyFYLS8SQzQ5KishZTwv/EABgBAAMBAQAAAAAAAAAAAAAAAAECAwAE/8QAIhEAAgICAgIDAQEAAAAAAAAAAAECERIhMUEDURMiYTJx/9oADAMBAAIRAxEAPwD51wpsvPd9QvS4Y80h4JRkuvEAe6bGoQNrLnhdDzaTDa1NvcVQUlXCO+Jc22RtLC9ZVOBeSjcBazQqv4SNjlKMDiLR4q7Tzv0hVTZKSQna4tdGvVGilNiQFKuDvnZHd+ij384nuV+SN0L6+GGxVaAvBRLqBOkQrOwEbhUQhVj43hFYZ0kXQzcA9wEAmyYYLg0CXGDyQbQyTfQRTrZTYyfZM2vGScyUO4Rb5zPcsWBzTcyAp4qXDHtx5Q5FMBD1nAarWjVzAbqlahmUkqex5U1olLGNEIl+PB7jzSjG4JwEtkwsaUnUwrrxpqznlOS0OcjX8p5pfisNGokIinAA7QW9emHCwMn9ygvqzf0ti2jSpnVseqPw7mAgEi3h7JdXwpZY6qtEltx5K1WiV10emo0RFlXE0nR2TdAYLGOcLGOiNGMixkk6WXM4NMupJoU12VCCHeyWvojTdemrsJBSbFYWPNbNAwaFgwZDmzcE/QpicE3+UTpIGyyzxVotOjs3o2yavoyp2VSAG8Pbrotfu45qOoBo3ssi0nRBhRclo1K1ZUEayh/gCLyplj5QpsZBDnSoR1Q0OXQSpsY1+Kos1EuhdnjOB2DusD3/ADTdtMFIcEOz4/kmDKyr44vFFJyVtMa0sFysiqLXNsLj980uoV+SYYetKd2BUEjFDcLocDuuGgHC6Hfgy0zNkVQHYQ9kaf796AxbM2gHki6byeqj6cq0ZeyM4+hXSqkWRbKtpO1/BcrYa8hDYwllGoT/ACkedvqraoik7HODaCxhFuy32CKD4KU4En4bIJ+VvsLIhkkqeBX5KGVOqJV8XhGkAi31QYPVEGkYsfVZRpjOaZWjQc0WiEfhcMSZcfAJXWqO5yiuEVDe/fKaULViKSToaOw4IiErxeAjbxCbj33VH0gTdSTcWO1kI24YjqjKROwRz8KBoFm2kU+d8iYUDYoB4gi6SVbHReicwoTF4Em/omhKtCTjYvwOIuB11TwlJKeEIII1CcMdISeb2iniXTI5yzW0hVe1c5ajy3E62XFYfWzjryJa36p2/HXsF5z7W1HCtTc1s5WzyvmmBOpsntWkXGW2m/1gqlCMLNxos24ITYqkVGi5Cr2zYny3QaFTCKtMDVD52bEKjmRv9FX4AcdUjVDWVxFXKs6bibrR2Cvqt6TIhI6CkwaVEeop0az53hxDW/vdFNpndZ4QiBOwCObiRyXTG0qC6bbbOUqJiUTh67mnmqDGCIiFG1gqK3yTdLgb0sWCiqVQFJ6FVhEOMHZb06Y/C8HvStIdSY0NAHvVfhX0Q1Br5tpzBBRQJG6Wh7s0FG0FIftlUaygGzd7h5C/uAvRMxAI0ulP2hpNLWEgGCYnu/2RycdmpMvwvEf8PSIAnI32CJp1OYCHp0AGsDRHZEAW2CKp4U9FZVVkHbZdrAVo3DcjCpToEFFtpjnZFugKNgNXDEaOnx9lKFF7SSBrqmowwW1NgGi3y6M/ECCjUgQ7KBtdE5STrcIiy61gU3OxlCjgc4ahW12XC3qqZoQoYvlHNZPozorF6rJWAL6uGOawXKNNwOiYkSuOZyTZdC49gxYVnVq20RLgFjlBS0h7Z5b7S6t7nW56fmvQUW2B6D2CQ8fBfUytiWyCSeYabJvg8eHtEAiLbbAbhLzJjbxDoVHNjRdF91V87QjQpm0A3MSuOK5kOv0VG1TuFNoKZYtJ0XA4zdcdidgszUlLQTbOuKkKJTHh6VKdkSzDSs2VFuzEro2D6mjcKrjCFRmIJ5onD4kzfRG2Co2Y/cyu/BITKhiAVu0Mctm1yjfGnwxXRxRbojKfEydR5LU4Ic1anRA2TXFi1Ndl/vTZvI8Es4xiiXZZsLiASTIvuEzNUHqg+N0QS23Md3yqc+CsOQvhuLzsaSIjsi0WECfOUyphK6LQGMGnZHsjWWGqeK0hW9sNAUyhUFUQoK1728UUgNolQHZZNxBEzsD7FEtuq4pjfhvJGjXf+pTdCBWHrhzZ07+q2NQIHCuBpU3DdjTH+Uc1V0ylUbNKVBFSqToYXA8jqqNKlOqHFzRq2AZHMSD3I6QE7CG1G72XS0HRY/CPRcbSKDQy/wANTTWRfCscypmOkIUFsq96zm8rUtCqWoB5PPfaHAgva8aunNE7DW19PZbcMyspN3Jv3yp9obNZfLc3/wApn2UwTW/ADoEBpPkT+SSL+w7Wg3CPLmB3MTC7VL9vJYcGa40qbubG+y2rMedIhZgKjE2hzSe6PzVm129fELJ2Gi8+SpScDpN+iVmN3OB0kLMtVnA9FnUH7lJY1HfNRVydSogA8bkui6LQBoutYtcRjGUx2z4bq2ZsCU3/ANKIbUjaEno8SfWdFJmVo1cUz+GGAZnydyfoNllKwNML+JIVm1QN0vbXB0VsysoknIZfeepVH1p5oQLrCSmUUhHJsMbVNo2QvEuICYMEwZGsXFj4I3DhLeMYT+LLTGZsm+8xN+5S8r+pXxLdjcPD6bSwgwALbGBZZNndacDw4bRad3CSdZKYjCslV8cqWxPJFt6AGytSCmDMKydER9ybuq5ongxW0uGinFqxbh6pNjkI/wC7s/VOSL9Eq+01HNhyJiXNmO+Y8wkc0MoM24JV/wCFo7w0N8pb9EU6lNwfRCfZmjGGYJm7onlndZE4/iVKgJqODeQ1J7gLpU/Q0k+y9DDEfiJWOBxANeq3NN25R0DQHEdxsV57F/bOo61FgYP5ndo+AFh6pXgsbUY4PDu0DaxOx6RvCn5I+RtONc7DFxSPohIGqr8Zq8xS+1rhAq0w4TGZkgjrDrHzCdYbFU6rczHZgOW3QjUFNj7Nk1wGOqhVa8IV5OysBFyEHCuwqbfRu+q3mFwwsg0HZahqVtIKs8x9qKf8RpzAtIMNgm4Am0xN0Bh6pbha7phuUtA/qNtJ/qCd/aOkCKZGxdvH4efgl1fBtdhHNOYDODaJMAW05+ykqyLW6GnAXThqR/p+pRobOhCXfZ/Cf8NSEzY69XOKYnCcyi2uhaZHYUC5KwNUEwJRRIAWBxImAAfRDQTAMv8AiXSOiIL+izc3uCRo1kytUXI7lEBT51j+MBohtyhKVAE/ErEx6u6CdAgGVg28AnYfXvRmHwVSscziQOZv5DZC2OGDjTvkotjkBc+aa8P4K49uucx2ZMjxWvC8LTpNGVt9zqZ8ZhH/AHvonSDRs3Ai1h3K33MdylPHjcLb7wDsq5MTFGbcCOavTwbeas10rRrFsmDFGlCgJsgeLmKm0ZR7u0TGhUE6hecxeKuQ65BjtOJ3PpB9EvkdjQR6Dhn/ACaf9oRlBgJ1SbglYvaZ+UQGiZG8wm1KkqwehJch9Og2Ym6jnEErOiYK2yh26axKKYiqGNLnGGtBJPQXXkMX9p/iZxkytqFsOm4ygAE23gdyf8dbmovaZvEweoXkqvDKYYDkdPPM61t7lFuK5Mk3wOnfaZuHoNYINSDH8up7R89F5WvjHVHFznFxOpuT+n0Tfh/D2BzHuYCSxx7XakgWsRAhZ8P4i4YWqHVO1Dst73aLATzCWM2lpBlFN7YLQpO1FOoQND8M+enX0Vi141p1It/0jpa4MIxnEP8AhHUg6oXEkN+bSQd9N91MbxctwVNjaj21LBx7QMXvmjo3fdM5T9CqMfYD8Yj5muHfTPiph+NfCeH0yAdC24DhyI/cJj9oePB9Cm2lXaHAguyvg2aTeL6x4owYNtRlQHK7MTBtrIFiErm+0OoLojvttTc4QxwA1uNwPa69DgcU2q0OYQQRZeTfwWi12Q0wTl1BOvPXvRnDcVTwrzTLnBpAcNSGkxpaYNz4Jc0/qFxpWehcwg6BWzc1SnWa6CHg5hIgzItJHn6q7aaDjYIuhNx2sOwwG8kkQTAgiUGzEj4LmkOkuMAiLWg/SyJ48wtLXNIk2M8h+yl+HY51N5eQYiAO4n/8qVNFrQ64JVHwgIIy2It37d6Nc+d0o4fXDKLQNZd/7OufCFo7FlNoRt2HliyMDqghXLpmY8FjSrlwkT7+o6XSsKGbH84VS6fwpY2q4alanHuhLlQaC8g5BRAffSotmCj53wvh/wAR2ZwsNBzK9PTpQEGa9OiIJi2m6Dd9pYnKye8oWPpHoaSLp0p2XkW8RxNT5QR/a2J8UQX4v+oc9B7WKOQtnrG0oWjSvLYb7R1WECoJHOLp9SxeYBwMgpkwXYca4CzzF3MofOiKNZw0MBOY3w+CJgmQl+Nw/wDFqE5TBaIMW7DeYPomdPFOG896V4lpLngbu5wPlbc36ISMhxwxn8Jn9vvdGgoDCVyGtbpDW+wlD43jwpj+ZxJhvQGJJ2EqkfQj1scVcQ1jS5zg0DUlDYPijH0y8O+U3gGRe1oleUdjnYgxVLy2ZimGi875r781tRpNY7Lnq05EEkiJkZR2ZBtNii9AWx1xvjDXU3NvJFszHNGo3cAkfEK38PsNaSIEZXab6iOfmmLsW5tntB/DmFwbixadCRNjYz4JQ/jIBAY10B0wdARYZd4v7JbyekNWKNMS1vZy0y6JtBI0IE+nkhKeHqF0uZAAzZZaLTd0Tp1WmKxz3SCW3gHb5SSIkxqVlUxznOJLwJGUwQJEk5bbXVIKS4ElKLDamHeQZa2zc3/M0BByvJzWF/ZXFF/aJZmi57YsDBBu8Wib9UB96N/4kS0NNxcDRt9BYKzMa4tdcHM0A22bEaf2hM/kXoRKH6ZYvDvB/wCW4jcESL6EEE66rWlQogBxp5JJgyWGQbg9oAECO+VZ2Lqknst0ZMAiA2MvsPVXp4AVyfiVMmUSA1uaXEuJmTa0eiR2/wCtFFXQTSx7A1xa2bSTna8gC09p5MXCX8exmasC0/hbcERN+SPwdM0xHxfiCm7Nly5S1pHzNm9nEyNCMw5JhxLHNY27jDrgASIiwHUxopWoytbHq1TPM8N4vUpOBa9rtey6+sToQROUX6L13C/tQx8CqPhHYzLT47ePmvO8T4saohtMiSDLjNg6RDYjprzQLWvP4m+IjbouhK1bVEu6Ts9tx9tm/vkgTZjgbTHXQHdC4BtUUgyqG5RdhnaRa/mPFFuotfSIcJu3vBg3hc82XSCeFZXUgD+Fzh6z7FXdhhsCfRU4dUDaTRkne3Uoynih/I5LdoDWwCnh6ga0QNO0ZHLYbCY16+OLcPUa0DKdRmuPlAAteZgC3VOHObOhVjlIW0YSw4j5ItOu8m3kB5qxopg+o2YgbetkGXybfLr3QBI/8vQqbYTH7uoifvLOaiXZj5U/EZjLjLuu0aJt9nqdMuhzSXxabjwCIfXwwEZGkfvRJ8LjBTrSwdm8A3sfdEFUz3DCArNbJXm/8cqHRrvASt8N9qIMPB+qaxrHPEuEiowmO0BI/JZcAdNBo5EjyKthvtDTO5Hf+hWnDqlNrYD2/M4i8aknfv8ARZcg5DRh1o2mut6Fa02qgCCmlWJqSagmO0ZF+QAPonUJBi6gHxBIu53jBKDMg3GcRDAwANcYLZOlg2SYuRf1Xm3US4OqOeLOg9mbzEC+k2TPB0GvaM1rHcWsDyPcqfdQYA0JsbGYnQQPMxoiptcBcEzPDMdSa8hzcxb2bxex3OiY8MrgtcXZTYSNdjJ5LSng2NF+d55drYaaddVVlAOcABlbmM35T2QfSVpSvbMo1wZ16AIc1rntBGjdIuCL6XGyEocHa4DK1xIu4Z/w/wBNtep8kb90bndlmIGUzY6zYba3W7WZT2S43FgNv6uUZhZZNrgVpPkGpcINN7X5fldmHa28Rr1RbKtVlIth837WYkSZvOSfVbtqm4MOgOAJtbUX5D3Wv31pAF3HLFtJJ2n8lsvZkvQO/F1MrAA8QRPa1AHy3b3alDV8vxJqUuyQDByzsLkNEySmTaucnWLDQAWAkE8xy70S7DtdBdDjHf8AVYwmptpCo6Wdjsw0Ei+5WGODHsfTZV+EHOafxmCBBmP3on2HoUnEiGH97RqgcTw5md2gEA37tAtZgVoFSGB7S5tMAOGsgEGzr5TNx15pBWbUc/KWXghocQLDWL8wfLovS47CNtlB1GtiLcxBQlalTbd0l2gguk69e9ZfV2hmstMSUqNQuIa1uYG4n00vptuoHuAzdkZXQSCNeV4RzhDpAy6n5nEz1iw16qlPDggRsZiTzNxf16rfLIHxRGeArFwhzSDIF9CSRMXIjfxW1OqAwjSC3foeaDwpAAMxBBuSbiI1PI+i1r1mHNBBzBt/+6fRLyh+xpwviLfhNaYkEg73k7jpCIfj2DkkmHDGht9yf/ItM+Yv3qz6jHEnORzEE2v+vmkbYUkNHY5vIrJmMboTp6/sGUq+8uaHAPBAkCRtAI9wsHVxOYzEDQbQL69ErmHAbYo3nNIv4aXHS11lVrHUCQbE76euoSytiWWh7gf7SP3uFhTqviBM9IvyjwQckbEdfFb/ADn0/wBK4kU1eb/JyiFo2LPPf4bUaATSB8Z84XaWNyuBNNrYkaR52WurocXX/rJg7bLY8Oa4x2pjcz+9VShcRhguJscRBIPI8+9ElucnM0EAEwRrpzSbD8FdmcWGC2PE6kW8EVR4m89gtOcSDAJPegZAwwQgkS25uJsPOFXB1hmyvEjY3HsjWYU5cv8AEE69g/6VlhsH2XCSQf6HbTFwnpg0FOw7MwaMzXHcONjsE74HQlubPUN9C8kWXnvgv+IHkE3BjI8abTlWbsfUpmA57ATYGQjFNsEnSPdmqIPReYxbRGaG5iZPZG/VLX8Ue4EfEd4lCDHvOpnvj3Vvjb4ZPNLocYfEsLcocG3EzaQYnWxAMlEs4jTDmnMOyXazoSL9dT5JLVNIZZc6TeLW01tpr5LfE4emwSXEyYEQbdn8/ZSxRS2eiwmKFUSJOgdtaS4jzyj/ADLGoQW2MDM+YuYufKyx4LGsksJA5TzJjb8lli8BTGXNUcHVBmygWa03BctSZraDKVawc1wvDZ1P4j3fhHmjGVwGPcHA3voY0gW0Buk1fhlOi5md5Gcfhg8oMRpf0Wg4M0kgOJ00IvIJA0/pnxRpIXJ+gltdrhAPWJ5QZHnp08tatdgqm9w5rQJA0iw2H76oFuEolsCoc4bOQa/0gGIJktEDmrcO4dQqS0veX3MAjxhxbDjzWqPs1v0GsxQY+Hka3Hjy2hFcRxAsMwjQ3u6RMDoBE85CXDh1Elwa99RwMOuLeJbflZcxGAoUQ0ve+XWAkE2t/LoNFqj7YLd8DHEVGtp0nZgM07wLQLfvZAcWxJLQ8ODi2DcyHNiLgaquMwlCm0OJe6dAHC+8iRpdKK2PimcoytMSM2p0MDl+SCiuguTC6/E3udSd8xLSSwSANQL91+lua5xNz2GYgxJkXgmwHI8/DklVOoZDQems2JAy9RomTsKXmC7bY5iYHXf8lpI0Xs3qvhrnA3aJM7O3Hm31UotPZgkmDGnLW3doo7CufmOfUiZAGog22ggKjMOR2Q955AAHe9onpPRTplQ7CU4bJg3jn9EDi8TDzmgcrb7fvqj8PRe1ocXSCRaB9Epxz4fOh15bTITdA7Aa3F6kiGhoBm4mbg3J7kXR4nrJAMX69ByWVasBEnv20JeDGsajxXAR8rpkwCJmAWU5OusBG16BX6dxvHwJawNIJPaPIzYeG6HwnHNAYsAJ7vFEYNjiZhoh0Te9y6T2xzAjkFkaLpjsxbn/AFAb7gz5IUvQdmtbigbfWdI5/v2QtLirpmBfYHSJ/NFjASIyg6X7i297bepQ2Moxq0B3amOZiLRteyWl6DbC/wD5F/d5BRA/eKf/ANXoP9CiFIBlRcHG8cjIJ3G4jdFvw7gMpiB8t4npqUsw7DMSRBixF+e6ZNccjrOLR4k+SIzL4fHsphx5kEi/dY+qMqZXltVti2wJEZ27+lwkPE6ZyNfGUEwRuORI2m/kmfD8QDTEua0CBqZ06pibexq+mS0jPrp+sLvDassAkjKADYXtdYMqOIsCQJ3nXrK2fhnBoDeyfxEco1ulHLPa4WaLG5dpI5WWPEGD4nM2F46zqDa6KosNgZyx0/3ul+K426m+qBeWjJbR03mdoPomAdfREVDAt0bzI7PZ5ckKK1N0syCYbeBz7UkX6ea1fx8/AEk/FIgnKCNYvNrhJuG1Q2pLiQDuBPdbdYlKVM2xtq7gYsGj/wAGrpdMXsBbxcf08kVicXmuDM75A2OSH/xA5xEkgzpuQB6GUw1jrg7iaAaImSe4SDPp6E7BBY15FWrtDQNNAAAB00CMpVBlpkGSXHOS0f02NrDWFzFtph1+3MFxDf1uVkZgONrFwl2rWUwO7Lm+qIwOOc1uYHsgHuBNMx3/AKJnU4XRcbvZdovEW0Fg4aBBtIZhnjJLg7LEGHCey4A7RNxyR0YVvrFtUFuobAPLsu9UdRxvwjQDQAZmelxHkUVh+EUxBdUp5oN3E6kQbZusLelwilMl9OW6S5x10tKFo2xZgsfkLSDByuNtrO9VtxOrmykwS0Bpm/4jEFa/4RSH4qdwR8z9LjSVY4ellu9hGur+dp8VtGBMU8hjS4AxAvO7naQbXVMa2W2AyiQ2x7UOvl1nUnXkjsSxjsoBa+JsM4G5ucw3WVaoeyCQJsC3RsToTJvyG0dVhZC17Sx4AFxvpB8DqJRNLFGzRBN7OvbW4Q2JwUEAG9zbnblp+ilDMw6Sbdrr0IRsFGmM4k6IgtmQdekETcG3PZFYLGZfmuBfkeViIItHkluPxj4h0xIcCfGdVi3jDnAgGJI07vZByStUZt6dj3iX2lGWGt7MmOdg2523SapxoF05YGWPIXug6uIzCC4xM87gazryQzxFik5MpMf4vFU3wxrSHHs35zYgzot8NRzfxGi7iZ3MNaAI8Q7zXnMPVMgSnuCxINLKQDDidRoS48xfu6J4yrkZO+S1anGZpeG9oCekNcXDkIm3ci8OxsXBueVwIgCdrQgPgfxviEAttDZ3yiNTt7pnh8W0seSCCQCLn+YDna/pKl5c3/Doqv01wVFzXSXAtIMTz2ssOIUg9zuyDFiQLzrMzyIugcbxQEktkgdfONbLKvjYc5uUkAnc/kjetmpmn+HN5v8AMLiH+9f0ep/JRYGxKcY68b9VyljXcz4FZswzgNETRpQwmBLjEmLX/QoaJ0zTiNZzhSbb5ZN9buAnlYeq34PXLXC1Oebz6hL8Ye2BOjWg+QJ9SmvDMW1rYMdOyD9Lpm9B7PRUXy10EExsbT0XKwJJGZwyhoAbq4mefQLHDMMAzY7XHot8JT7VQ8nAeTR+aHY/RMLA7WepIIBa4z9OUoGpiKbsQ9pZ3GTMhoMEeaZOAmD0vzs78wvNUXZsTUIuBmgeIYPdMxejXjWFpsfla4zu2ZEm9ljg4BiYBt8wb5k7K3FmtmfhZNNENS1Gdv6pbIO7GdCq0uFOCMxixB8bhMcDgw5sOcRHQc7nRJ8FhR8RgDoN94izvX804qONP8ZfbSZjT8k6doqZOqMa9zAXOymCYG3Ukc1ei5jt3NuReNgCef8AMErrYpwqPAE3zTMaiyLwNNxY0yAcz9dvlA9k9GYVxCo6k1rjBLzEXFhofGVvw6uazXNiIc0WM2irzbzXOO0IDDqO0fRoB9UPwKoctUtMGW38HpE7C9ExGHa2k6oQTEdmQCSXAEm2iFfxmAD8OxI/ELkaGC1HcYdOFdpmBA6/O1JaXabB2LYHjH1TUjWz0ZotDpmpIk7R7JRjeJFri0U8wAGpgwdoA5pu5/8AEN4B58uRhea49iC2v2bdlv5yh/gE/Y34ViPiE52/DyuaDebumPb1TCvhmZhLzqYggRFyekryOC4nUpFxBBkgukC8d4trsm7vtgRH8IAwIjnBDj629Uv4DNFvtLifhFmS4cDMnNcRrfkUtwOPcSLC7mgyObgNdtVlxHiTqzgXDQGPRD0quQf5gYvsZ+ioqoOV7GvFa0PqUyxoaHuAIbeATFzrskgonYo2rxBz3vcQJJJIAOpnr1RmAgsFSJa3MKgi8EmHAHUj2nopM1ZcMSNY7lppPurvBmdQm1TB9nO1pJJs3o8w1s8xLe+CpUw9MEt7We0B1osJkG9iHE9CFkzYsRg8tkdhq8QbW2IH1WNfDlplunONbn5encuUm5jF7rMVqz0WDe18SxhIF/cG2ipDQKgyCwE3ie0LR9Qq8Ho5Q8m0gDcyJbcWsIBVK5BbVc0/gkeD2LPgrBgFg3tN950tv6q/FHubUkACWtMd7BP1WD2Q1snUzHgNyjuKuBDHT/0md0wRHokbKiz787kF1T7uOYUWBRUY2wGpVGOJMRafdBHZFYD52f3D3Qxog23ydx1P+I+NnHyBgK2EruaZaf16FY4353/3O9ysqKZgodnjL4AtrMj2Vmcde2YOpJ8Sk9ZcahRh0OK1CSc2v6fkhsO2HEjU6z3z7rGnorDZChTUYYE31RQpu0dBFtrgDkhqegWlRI7Fos52XYHv/wB1u3jzt2MmI5SPNAD6FC1vkCeK0baGFXiLSS40xmP9Tu7YhEUeOua0NbkAEx2c2pnVxJSLD/T6LUqnIHfscVuPPcIdkcBoCxvpy/RZ0+MugtHw2gkE5WgaA7jXUpUV0aHvCDtdm3XI0PGS5pY7tMJkt0kjSCLxOyyOJYIIpix/md/qQdLQq1P5ChbBbD6nGar5IkZhr+SErVXElxu4gCe4AAeQC0b+H+xcb8375KEpuwJWYFpcZ8Pou06Jkyi6Oo8fdRn0HukflZReNMEdRdMqNpFEPUGviEV5XQcaRn8Pl73V2F7Gva2IeIP6fvdW3PePZdq7930Q+WRk+0GV8fLLDIYBETZzYLY8QuY3EtqvbLTEknyOneSAl527vzVx8rO4rfJJD2FVKznH5i5ugBsTpYkbdy1fiG5copgdQhho3981Srqe780PlkwWE1sc8kuFtR+dkJh9Hz+Jpb4kgz6Kc+4+wWI08T7I5yfZRcnYltySGkgT15LWo7O1gdbI3L37j3WTvlHer0dT3IOToJX7uORXVuop5sNH/9k="/>
          <p:cNvSpPr>
            <a:spLocks noChangeAspect="1" noChangeArrowheads="1"/>
          </p:cNvSpPr>
          <p:nvPr/>
        </p:nvSpPr>
        <p:spPr bwMode="auto">
          <a:xfrm>
            <a:off x="9015413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4" name="صورة 13" descr="imagesCAFH2KTC.jpg"/>
          <p:cNvPicPr>
            <a:picLocks noChangeAspect="1"/>
          </p:cNvPicPr>
          <p:nvPr/>
        </p:nvPicPr>
        <p:blipFill>
          <a:blip r:embed="rId4" cstate="print"/>
          <a:srcRect l="21849"/>
          <a:stretch>
            <a:fillRect/>
          </a:stretch>
        </p:blipFill>
        <p:spPr>
          <a:xfrm>
            <a:off x="2843808" y="2564904"/>
            <a:ext cx="3348372" cy="26366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5" name="صورة 14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8964488" y="0"/>
            <a:ext cx="179512" cy="2540000"/>
          </a:xfrm>
          <a:prstGeom prst="rect">
            <a:avLst/>
          </a:prstGeom>
        </p:spPr>
      </p:pic>
      <p:pic>
        <p:nvPicPr>
          <p:cNvPr id="16" name="صورة 15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8964488" y="4318000"/>
            <a:ext cx="179512" cy="2540000"/>
          </a:xfrm>
          <a:prstGeom prst="rect">
            <a:avLst/>
          </a:prstGeom>
        </p:spPr>
      </p:pic>
      <p:pic>
        <p:nvPicPr>
          <p:cNvPr id="17" name="صورة 16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8964488" y="2492896"/>
            <a:ext cx="179512" cy="2540000"/>
          </a:xfrm>
          <a:prstGeom prst="rect">
            <a:avLst/>
          </a:prstGeom>
        </p:spPr>
      </p:pic>
      <p:pic>
        <p:nvPicPr>
          <p:cNvPr id="18" name="صورة 17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0" y="2492896"/>
            <a:ext cx="179512" cy="2540000"/>
          </a:xfrm>
          <a:prstGeom prst="rect">
            <a:avLst/>
          </a:prstGeom>
        </p:spPr>
      </p:pic>
      <p:pic>
        <p:nvPicPr>
          <p:cNvPr id="19" name="صورة 18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0" y="0"/>
            <a:ext cx="179512" cy="2540000"/>
          </a:xfrm>
          <a:prstGeom prst="rect">
            <a:avLst/>
          </a:prstGeom>
        </p:spPr>
      </p:pic>
      <p:pic>
        <p:nvPicPr>
          <p:cNvPr id="20" name="صورة 19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0" y="4318000"/>
            <a:ext cx="179512" cy="2540000"/>
          </a:xfrm>
          <a:prstGeom prst="rect">
            <a:avLst/>
          </a:prstGeom>
        </p:spPr>
      </p:pic>
      <p:pic>
        <p:nvPicPr>
          <p:cNvPr id="22" name="صورة 21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7619888" y="5493680"/>
            <a:ext cx="188640" cy="2540000"/>
          </a:xfrm>
          <a:prstGeom prst="rect">
            <a:avLst/>
          </a:prstGeom>
        </p:spPr>
      </p:pic>
      <p:pic>
        <p:nvPicPr>
          <p:cNvPr id="24" name="صورة 23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5099608" y="5493680"/>
            <a:ext cx="188640" cy="2540000"/>
          </a:xfrm>
          <a:prstGeom prst="rect">
            <a:avLst/>
          </a:prstGeom>
        </p:spPr>
      </p:pic>
      <p:pic>
        <p:nvPicPr>
          <p:cNvPr id="25" name="صورة 24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2579328" y="5493680"/>
            <a:ext cx="188640" cy="2540000"/>
          </a:xfrm>
          <a:prstGeom prst="rect">
            <a:avLst/>
          </a:prstGeom>
        </p:spPr>
      </p:pic>
      <p:pic>
        <p:nvPicPr>
          <p:cNvPr id="26" name="صورة 25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1175680" y="5493680"/>
            <a:ext cx="188640" cy="2540000"/>
          </a:xfrm>
          <a:prstGeom prst="rect">
            <a:avLst/>
          </a:prstGeom>
        </p:spPr>
      </p:pic>
      <p:pic>
        <p:nvPicPr>
          <p:cNvPr id="27" name="صورة 26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6323744" y="-1175680"/>
            <a:ext cx="188640" cy="2540000"/>
          </a:xfrm>
          <a:prstGeom prst="rect">
            <a:avLst/>
          </a:prstGeom>
        </p:spPr>
      </p:pic>
      <p:pic>
        <p:nvPicPr>
          <p:cNvPr id="29" name="صورة 28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3875472" y="-1175680"/>
            <a:ext cx="188640" cy="2540000"/>
          </a:xfrm>
          <a:prstGeom prst="rect">
            <a:avLst/>
          </a:prstGeom>
        </p:spPr>
      </p:pic>
      <p:pic>
        <p:nvPicPr>
          <p:cNvPr id="30" name="صورة 29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1355192" y="-1175680"/>
            <a:ext cx="188640" cy="2540000"/>
          </a:xfrm>
          <a:prstGeom prst="rect">
            <a:avLst/>
          </a:prstGeom>
        </p:spPr>
      </p:pic>
      <p:pic>
        <p:nvPicPr>
          <p:cNvPr id="31" name="صورة 30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7619888" y="-1175680"/>
            <a:ext cx="188640" cy="25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1208861764.jpg"/>
          <p:cNvPicPr>
            <a:picLocks noChangeAspect="1"/>
          </p:cNvPicPr>
          <p:nvPr/>
        </p:nvPicPr>
        <p:blipFill>
          <a:blip r:embed="rId2" cstate="print"/>
          <a:srcRect l="25243" r="24271"/>
          <a:stretch>
            <a:fillRect/>
          </a:stretch>
        </p:blipFill>
        <p:spPr>
          <a:xfrm>
            <a:off x="251520" y="5013176"/>
            <a:ext cx="864096" cy="1584176"/>
          </a:xfrm>
          <a:prstGeom prst="rect">
            <a:avLst/>
          </a:prstGeom>
        </p:spPr>
      </p:pic>
      <p:pic>
        <p:nvPicPr>
          <p:cNvPr id="8" name="صورة 7" descr="imagesCAIPSA9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32240" y="3140968"/>
            <a:ext cx="1171525" cy="1171525"/>
          </a:xfrm>
          <a:prstGeom prst="rect">
            <a:avLst/>
          </a:prstGeom>
        </p:spPr>
      </p:pic>
      <p:sp>
        <p:nvSpPr>
          <p:cNvPr id="12" name="وسيلة شرح على شكل سحابة 11"/>
          <p:cNvSpPr/>
          <p:nvPr/>
        </p:nvSpPr>
        <p:spPr>
          <a:xfrm flipH="1">
            <a:off x="827584" y="2348880"/>
            <a:ext cx="2448272" cy="2520280"/>
          </a:xfrm>
          <a:prstGeom prst="cloudCallout">
            <a:avLst>
              <a:gd name="adj1" fmla="val 48384"/>
              <a:gd name="adj2" fmla="val 67394"/>
            </a:avLst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صحيح ما قلته ولكن أضف على ما قلت سؤالا آخر </a:t>
            </a:r>
            <a:r>
              <a:rPr lang="ar-SA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الا</a:t>
            </a:r>
            <a:r>
              <a:rPr lang="ar-S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وهو كيف كان السابقون من الامم يعرفون وقت اداء عبادتهم؟</a:t>
            </a:r>
            <a:endParaRPr lang="he-IL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3" name="وسيلة شرح على شكل سحابة 12"/>
          <p:cNvSpPr/>
          <p:nvPr/>
        </p:nvSpPr>
        <p:spPr>
          <a:xfrm>
            <a:off x="3923928" y="332656"/>
            <a:ext cx="5004048" cy="2141240"/>
          </a:xfrm>
          <a:prstGeom prst="cloudCallout">
            <a:avLst>
              <a:gd name="adj1" fmla="val 12102"/>
              <a:gd name="adj2" fmla="val 82089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رويدا رويدا يا صديقي سأجيب على </a:t>
            </a:r>
            <a:r>
              <a:rPr lang="ar-SA" sz="2400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سؤاليك.</a:t>
            </a:r>
            <a:r>
              <a:rPr lang="ar-SA" sz="24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فالسؤال الاول: الاذان هو  الأذان لغة: </a:t>
            </a:r>
            <a:r>
              <a:rPr lang="ar-SA" sz="2400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الإعلام .</a:t>
            </a:r>
            <a:r>
              <a:rPr lang="ar-SA" sz="24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SA" sz="24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SA" sz="24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وشرعاً: الإعلام بوقت الصلاة بألفاظ </a:t>
            </a:r>
            <a:r>
              <a:rPr lang="ar-SA" sz="2400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مخصوصة .</a:t>
            </a:r>
            <a:r>
              <a:rPr lang="ar-SA" sz="2000" dirty="0" smtClean="0"/>
              <a:t/>
            </a:r>
            <a:br>
              <a:rPr lang="ar-SA" sz="2000" dirty="0" smtClean="0"/>
            </a:br>
            <a:endParaRPr lang="he-IL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027" name="AutoShape 3" descr="data:image/jpeg;base64,/9j/4AAQSkZJRgABAQAAAQABAAD/2wCEAAkGBhQSERUUExMVFBUWGBoYGRcXGBoYHRgYHRcVGhcUGBgYHCYeHBojGhcYHy8gIycpLCwsFx4xNTAqNSYrLCkBCQoKDgwOGg8PGi0kHyQsLCwsLCwsLCwsLCwsLCwsLCwsKSwsLCwsLCwsLCwsLCwsLCwsLCwsLCwsLCwsLCwsLP/AABEIALkBEQMBIgACEQEDEQH/xAAbAAACAwEBAQAAAAAAAAAAAAAEBQACAwEGB//EAEAQAAEDAgQDBgMGBAQGAwAAAAEAAhEDIQQSMUEFUWEicYGRobETMsEGFELR4fAjUmJyFYLS8SQzQ5KishZTwv/EABgBAAMBAQAAAAAAAAAAAAAAAAECAwAE/8QAIhEAAgICAgIDAQEAAAAAAAAAAAECERIhMUEDURMiYTJx/9oADAMBAAIRAxEAPwD51wpsvPd9QvS4Y80h4JRkuvEAe6bGoQNrLnhdDzaTDa1NvcVQUlXCO+Jc22RtLC9ZVOBeSjcBazQqv4SNjlKMDiLR4q7Tzv0hVTZKSQna4tdGvVGilNiQFKuDvnZHd+ij384nuV+SN0L6+GGxVaAvBRLqBOkQrOwEbhUQhVj43hFYZ0kXQzcA9wEAmyYYLg0CXGDyQbQyTfQRTrZTYyfZM2vGScyUO4Rb5zPcsWBzTcyAp4qXDHtx5Q5FMBD1nAarWjVzAbqlahmUkqex5U1olLGNEIl+PB7jzSjG4JwEtkwsaUnUwrrxpqznlOS0OcjX8p5pfisNGokIinAA7QW9emHCwMn9ygvqzf0ti2jSpnVseqPw7mAgEi3h7JdXwpZY6qtEltx5K1WiV10emo0RFlXE0nR2TdAYLGOcLGOiNGMixkk6WXM4NMupJoU12VCCHeyWvojTdemrsJBSbFYWPNbNAwaFgwZDmzcE/QpicE3+UTpIGyyzxVotOjs3o2yavoyp2VSAG8Pbrotfu45qOoBo3ssi0nRBhRclo1K1ZUEayh/gCLyplj5QpsZBDnSoR1Q0OXQSpsY1+Kos1EuhdnjOB2DusD3/ADTdtMFIcEOz4/kmDKyr44vFFJyVtMa0sFysiqLXNsLj980uoV+SYYetKd2BUEjFDcLocDuuGgHC6Hfgy0zNkVQHYQ9kaf796AxbM2gHki6byeqj6cq0ZeyM4+hXSqkWRbKtpO1/BcrYa8hDYwllGoT/ACkedvqraoik7HODaCxhFuy32CKD4KU4En4bIJ+VvsLIhkkqeBX5KGVOqJV8XhGkAi31QYPVEGkYsfVZRpjOaZWjQc0WiEfhcMSZcfAJXWqO5yiuEVDe/fKaULViKSToaOw4IiErxeAjbxCbj33VH0gTdSTcWO1kI24YjqjKROwRz8KBoFm2kU+d8iYUDYoB4gi6SVbHReicwoTF4Em/omhKtCTjYvwOIuB11TwlJKeEIII1CcMdISeb2iniXTI5yzW0hVe1c5ajy3E62XFYfWzjryJa36p2/HXsF5z7W1HCtTc1s5WzyvmmBOpsntWkXGW2m/1gqlCMLNxos24ITYqkVGi5Cr2zYny3QaFTCKtMDVD52bEKjmRv9FX4AcdUjVDWVxFXKs6bibrR2Cvqt6TIhI6CkwaVEeop0az53hxDW/vdFNpndZ4QiBOwCObiRyXTG0qC6bbbOUqJiUTh67mnmqDGCIiFG1gqK3yTdLgb0sWCiqVQFJ6FVhEOMHZb06Y/C8HvStIdSY0NAHvVfhX0Q1Br5tpzBBRQJG6Wh7s0FG0FIftlUaygGzd7h5C/uAvRMxAI0ulP2hpNLWEgGCYnu/2RycdmpMvwvEf8PSIAnI32CJp1OYCHp0AGsDRHZEAW2CKp4U9FZVVkHbZdrAVo3DcjCpToEFFtpjnZFugKNgNXDEaOnx9lKFF7SSBrqmowwW1NgGi3y6M/ECCjUgQ7KBtdE5STrcIiy61gU3OxlCjgc4ahW12XC3qqZoQoYvlHNZPozorF6rJWAL6uGOawXKNNwOiYkSuOZyTZdC49gxYVnVq20RLgFjlBS0h7Z5b7S6t7nW56fmvQUW2B6D2CQ8fBfUytiWyCSeYabJvg8eHtEAiLbbAbhLzJjbxDoVHNjRdF91V87QjQpm0A3MSuOK5kOv0VG1TuFNoKZYtJ0XA4zdcdidgszUlLQTbOuKkKJTHh6VKdkSzDSs2VFuzEro2D6mjcKrjCFRmIJ5onD4kzfRG2Co2Y/cyu/BITKhiAVu0Mctm1yjfGnwxXRxRbojKfEydR5LU4Ic1anRA2TXFi1Ndl/vTZvI8Es4xiiXZZsLiASTIvuEzNUHqg+N0QS23Md3yqc+CsOQvhuLzsaSIjsi0WECfOUyphK6LQGMGnZHsjWWGqeK0hW9sNAUyhUFUQoK1728UUgNolQHZZNxBEzsD7FEtuq4pjfhvJGjXf+pTdCBWHrhzZ07+q2NQIHCuBpU3DdjTH+Uc1V0ylUbNKVBFSqToYXA8jqqNKlOqHFzRq2AZHMSD3I6QE7CG1G72XS0HRY/CPRcbSKDQy/wANTTWRfCscypmOkIUFsq96zm8rUtCqWoB5PPfaHAgva8aunNE7DW19PZbcMyspN3Jv3yp9obNZfLc3/wApn2UwTW/ADoEBpPkT+SSL+w7Wg3CPLmB3MTC7VL9vJYcGa40qbubG+y2rMedIhZgKjE2hzSe6PzVm129fELJ2Gi8+SpScDpN+iVmN3OB0kLMtVnA9FnUH7lJY1HfNRVydSogA8bkui6LQBoutYtcRjGUx2z4bq2ZsCU3/ANKIbUjaEno8SfWdFJmVo1cUz+GGAZnydyfoNllKwNML+JIVm1QN0vbXB0VsysoknIZfeepVH1p5oQLrCSmUUhHJsMbVNo2QvEuICYMEwZGsXFj4I3DhLeMYT+LLTGZsm+8xN+5S8r+pXxLdjcPD6bSwgwALbGBZZNndacDw4bRad3CSdZKYjCslV8cqWxPJFt6AGytSCmDMKydER9ybuq5ongxW0uGinFqxbh6pNjkI/wC7s/VOSL9Eq+01HNhyJiXNmO+Y8wkc0MoM24JV/wCFo7w0N8pb9EU6lNwfRCfZmjGGYJm7onlndZE4/iVKgJqODeQ1J7gLpU/Q0k+y9DDEfiJWOBxANeq3NN25R0DQHEdxsV57F/bOo61FgYP5ndo+AFh6pXgsbUY4PDu0DaxOx6RvCn5I+RtONc7DFxSPohIGqr8Zq8xS+1rhAq0w4TGZkgjrDrHzCdYbFU6rczHZgOW3QjUFNj7Nk1wGOqhVa8IV5OysBFyEHCuwqbfRu+q3mFwwsg0HZahqVtIKs8x9qKf8RpzAtIMNgm4Am0xN0Bh6pbha7phuUtA/qNtJ/qCd/aOkCKZGxdvH4efgl1fBtdhHNOYDODaJMAW05+ykqyLW6GnAXThqR/p+pRobOhCXfZ/Cf8NSEzY69XOKYnCcyi2uhaZHYUC5KwNUEwJRRIAWBxImAAfRDQTAMv8AiXSOiIL+izc3uCRo1kytUXI7lEBT51j+MBohtyhKVAE/ErEx6u6CdAgGVg28AnYfXvRmHwVSscziQOZv5DZC2OGDjTvkotjkBc+aa8P4K49uucx2ZMjxWvC8LTpNGVt9zqZ8ZhH/AHvonSDRs3Ai1h3K33MdylPHjcLb7wDsq5MTFGbcCOavTwbeas10rRrFsmDFGlCgJsgeLmKm0ZR7u0TGhUE6hecxeKuQ65BjtOJ3PpB9EvkdjQR6Dhn/ACaf9oRlBgJ1SbglYvaZ+UQGiZG8wm1KkqwehJch9Og2Ym6jnEErOiYK2yh26axKKYiqGNLnGGtBJPQXXkMX9p/iZxkytqFsOm4ygAE23gdyf8dbmovaZvEweoXkqvDKYYDkdPPM61t7lFuK5Mk3wOnfaZuHoNYINSDH8up7R89F5WvjHVHFznFxOpuT+n0Tfh/D2BzHuYCSxx7XakgWsRAhZ8P4i4YWqHVO1Dst73aLATzCWM2lpBlFN7YLQpO1FOoQND8M+enX0Vi141p1It/0jpa4MIxnEP8AhHUg6oXEkN+bSQd9N91MbxctwVNjaj21LBx7QMXvmjo3fdM5T9CqMfYD8Yj5muHfTPiph+NfCeH0yAdC24DhyI/cJj9oePB9Cm2lXaHAguyvg2aTeL6x4owYNtRlQHK7MTBtrIFiErm+0OoLojvttTc4QxwA1uNwPa69DgcU2q0OYQQRZeTfwWi12Q0wTl1BOvPXvRnDcVTwrzTLnBpAcNSGkxpaYNz4Jc0/qFxpWehcwg6BWzc1SnWa6CHg5hIgzItJHn6q7aaDjYIuhNx2sOwwG8kkQTAgiUGzEj4LmkOkuMAiLWg/SyJ48wtLXNIk2M8h+yl+HY51N5eQYiAO4n/8qVNFrQ64JVHwgIIy2It37d6Nc+d0o4fXDKLQNZd/7OufCFo7FlNoRt2HliyMDqghXLpmY8FjSrlwkT7+o6XSsKGbH84VS6fwpY2q4alanHuhLlQaC8g5BRAffSotmCj53wvh/wAR2ZwsNBzK9PTpQEGa9OiIJi2m6Dd9pYnKye8oWPpHoaSLp0p2XkW8RxNT5QR/a2J8UQX4v+oc9B7WKOQtnrG0oWjSvLYb7R1WECoJHOLp9SxeYBwMgpkwXYca4CzzF3MofOiKNZw0MBOY3w+CJgmQl+Nw/wDFqE5TBaIMW7DeYPomdPFOG896V4lpLngbu5wPlbc36ISMhxwxn8Jn9vvdGgoDCVyGtbpDW+wlD43jwpj+ZxJhvQGJJ2EqkfQj1scVcQ1jS5zg0DUlDYPijH0y8O+U3gGRe1oleUdjnYgxVLy2ZimGi875r781tRpNY7Lnq05EEkiJkZR2ZBtNii9AWx1xvjDXU3NvJFszHNGo3cAkfEK38PsNaSIEZXab6iOfmmLsW5tntB/DmFwbixadCRNjYz4JQ/jIBAY10B0wdARYZd4v7JbyekNWKNMS1vZy0y6JtBI0IE+nkhKeHqF0uZAAzZZaLTd0Tp1WmKxz3SCW3gHb5SSIkxqVlUxznOJLwJGUwQJEk5bbXVIKS4ElKLDamHeQZa2zc3/M0BByvJzWF/ZXFF/aJZmi57YsDBBu8Wib9UB96N/4kS0NNxcDRt9BYKzMa4tdcHM0A22bEaf2hM/kXoRKH6ZYvDvB/wCW4jcESL6EEE66rWlQogBxp5JJgyWGQbg9oAECO+VZ2Lqknst0ZMAiA2MvsPVXp4AVyfiVMmUSA1uaXEuJmTa0eiR2/wCtFFXQTSx7A1xa2bSTna8gC09p5MXCX8exmasC0/hbcERN+SPwdM0xHxfiCm7Nly5S1pHzNm9nEyNCMw5JhxLHNY27jDrgASIiwHUxopWoytbHq1TPM8N4vUpOBa9rtey6+sToQROUX6L13C/tQx8CqPhHYzLT47ePmvO8T4saohtMiSDLjNg6RDYjprzQLWvP4m+IjbouhK1bVEu6Ts9tx9tm/vkgTZjgbTHXQHdC4BtUUgyqG5RdhnaRa/mPFFuotfSIcJu3vBg3hc82XSCeFZXUgD+Fzh6z7FXdhhsCfRU4dUDaTRkne3Uoynih/I5LdoDWwCnh6ga0QNO0ZHLYbCY16+OLcPUa0DKdRmuPlAAteZgC3VOHObOhVjlIW0YSw4j5ItOu8m3kB5qxopg+o2YgbetkGXybfLr3QBI/8vQqbYTH7uoifvLOaiXZj5U/EZjLjLuu0aJt9nqdMuhzSXxabjwCIfXwwEZGkfvRJ8LjBTrSwdm8A3sfdEFUz3DCArNbJXm/8cqHRrvASt8N9qIMPB+qaxrHPEuEiowmO0BI/JZcAdNBo5EjyKthvtDTO5Hf+hWnDqlNrYD2/M4i8aknfv8ARZcg5DRh1o2mut6Fa02qgCCmlWJqSagmO0ZF+QAPonUJBi6gHxBIu53jBKDMg3GcRDAwANcYLZOlg2SYuRf1Xm3US4OqOeLOg9mbzEC+k2TPB0GvaM1rHcWsDyPcqfdQYA0JsbGYnQQPMxoiptcBcEzPDMdSa8hzcxb2bxex3OiY8MrgtcXZTYSNdjJ5LSng2NF+d55drYaaddVVlAOcABlbmM35T2QfSVpSvbMo1wZ16AIc1rntBGjdIuCL6XGyEocHa4DK1xIu4Z/w/wBNtep8kb90bndlmIGUzY6zYba3W7WZT2S43FgNv6uUZhZZNrgVpPkGpcINN7X5fldmHa28Rr1RbKtVlIth837WYkSZvOSfVbtqm4MOgOAJtbUX5D3Wv31pAF3HLFtJJ2n8lsvZkvQO/F1MrAA8QRPa1AHy3b3alDV8vxJqUuyQDByzsLkNEySmTaucnWLDQAWAkE8xy70S7DtdBdDjHf8AVYwmptpCo6Wdjsw0Ei+5WGODHsfTZV+EHOafxmCBBmP3on2HoUnEiGH97RqgcTw5md2gEA37tAtZgVoFSGB7S5tMAOGsgEGzr5TNx15pBWbUc/KWXghocQLDWL8wfLovS47CNtlB1GtiLcxBQlalTbd0l2gguk69e9ZfV2hmstMSUqNQuIa1uYG4n00vptuoHuAzdkZXQSCNeV4RzhDpAy6n5nEz1iw16qlPDggRsZiTzNxf16rfLIHxRGeArFwhzSDIF9CSRMXIjfxW1OqAwjSC3foeaDwpAAMxBBuSbiI1PI+i1r1mHNBBzBt/+6fRLyh+xpwviLfhNaYkEg73k7jpCIfj2DkkmHDGht9yf/ItM+Yv3qz6jHEnORzEE2v+vmkbYUkNHY5vIrJmMboTp6/sGUq+8uaHAPBAkCRtAI9wsHVxOYzEDQbQL69ErmHAbYo3nNIv4aXHS11lVrHUCQbE76euoSytiWWh7gf7SP3uFhTqviBM9IvyjwQckbEdfFb/ADn0/wBK4kU1eb/JyiFo2LPPf4bUaATSB8Z84XaWNyuBNNrYkaR52WurocXX/rJg7bLY8Oa4x2pjcz+9VShcRhguJscRBIPI8+9ElucnM0EAEwRrpzSbD8FdmcWGC2PE6kW8EVR4m89gtOcSDAJPegZAwwQgkS25uJsPOFXB1hmyvEjY3HsjWYU5cv8AEE69g/6VlhsH2XCSQf6HbTFwnpg0FOw7MwaMzXHcONjsE74HQlubPUN9C8kWXnvgv+IHkE3BjI8abTlWbsfUpmA57ATYGQjFNsEnSPdmqIPReYxbRGaG5iZPZG/VLX8Ue4EfEd4lCDHvOpnvj3Vvjb4ZPNLocYfEsLcocG3EzaQYnWxAMlEs4jTDmnMOyXazoSL9dT5JLVNIZZc6TeLW01tpr5LfE4emwSXEyYEQbdn8/ZSxRS2eiwmKFUSJOgdtaS4jzyj/ADLGoQW2MDM+YuYufKyx4LGsksJA5TzJjb8lli8BTGXNUcHVBmygWa03BctSZraDKVawc1wvDZ1P4j3fhHmjGVwGPcHA3voY0gW0Buk1fhlOi5md5Gcfhg8oMRpf0Wg4M0kgOJ00IvIJA0/pnxRpIXJ+gltdrhAPWJ5QZHnp08tatdgqm9w5rQJA0iw2H76oFuEolsCoc4bOQa/0gGIJktEDmrcO4dQqS0veX3MAjxhxbDjzWqPs1v0GsxQY+Hka3Hjy2hFcRxAsMwjQ3u6RMDoBE85CXDh1Elwa99RwMOuLeJbflZcxGAoUQ0ve+XWAkE2t/LoNFqj7YLd8DHEVGtp0nZgM07wLQLfvZAcWxJLQ8ODi2DcyHNiLgaquMwlCm0OJe6dAHC+8iRpdKK2PimcoytMSM2p0MDl+SCiuguTC6/E3udSd8xLSSwSANQL91+lua5xNz2GYgxJkXgmwHI8/DklVOoZDQems2JAy9RomTsKXmC7bY5iYHXf8lpI0Xs3qvhrnA3aJM7O3Hm31UotPZgkmDGnLW3doo7CufmOfUiZAGog22ggKjMOR2Q955AAHe9onpPRTplQ7CU4bJg3jn9EDi8TDzmgcrb7fvqj8PRe1ocXSCRaB9Epxz4fOh15bTITdA7Aa3F6kiGhoBm4mbg3J7kXR4nrJAMX69ByWVasBEnv20JeDGsajxXAR8rpkwCJmAWU5OusBG16BX6dxvHwJawNIJPaPIzYeG6HwnHNAYsAJ7vFEYNjiZhoh0Te9y6T2xzAjkFkaLpjsxbn/AFAb7gz5IUvQdmtbigbfWdI5/v2QtLirpmBfYHSJ/NFjASIyg6X7i297bepQ2Moxq0B3amOZiLRteyWl6DbC/wD5F/d5BRA/eKf/ANXoP9CiFIBlRcHG8cjIJ3G4jdFvw7gMpiB8t4npqUsw7DMSRBixF+e6ZNccjrOLR4k+SIzL4fHsphx5kEi/dY+qMqZXltVti2wJEZ27+lwkPE6ZyNfGUEwRuORI2m/kmfD8QDTEua0CBqZ06pibexq+mS0jPrp+sLvDassAkjKADYXtdYMqOIsCQJ3nXrK2fhnBoDeyfxEco1ulHLPa4WaLG5dpI5WWPEGD4nM2F46zqDa6KosNgZyx0/3ul+K426m+qBeWjJbR03mdoPomAdfREVDAt0bzI7PZ5ckKK1N0syCYbeBz7UkX6ea1fx8/AEk/FIgnKCNYvNrhJuG1Q2pLiQDuBPdbdYlKVM2xtq7gYsGj/wAGrpdMXsBbxcf08kVicXmuDM75A2OSH/xA5xEkgzpuQB6GUw1jrg7iaAaImSe4SDPp6E7BBY15FWrtDQNNAAAB00CMpVBlpkGSXHOS0f02NrDWFzFtph1+3MFxDf1uVkZgONrFwl2rWUwO7Lm+qIwOOc1uYHsgHuBNMx3/AKJnU4XRcbvZdovEW0Fg4aBBtIZhnjJLg7LEGHCey4A7RNxyR0YVvrFtUFuobAPLsu9UdRxvwjQDQAZmelxHkUVh+EUxBdUp5oN3E6kQbZusLelwilMl9OW6S5x10tKFo2xZgsfkLSDByuNtrO9VtxOrmykwS0Bpm/4jEFa/4RSH4qdwR8z9LjSVY4ellu9hGur+dp8VtGBMU8hjS4AxAvO7naQbXVMa2W2AyiQ2x7UOvl1nUnXkjsSxjsoBa+JsM4G5ucw3WVaoeyCQJsC3RsToTJvyG0dVhZC17Sx4AFxvpB8DqJRNLFGzRBN7OvbW4Q2JwUEAG9zbnblp+ilDMw6Sbdrr0IRsFGmM4k6IgtmQdekETcG3PZFYLGZfmuBfkeViIItHkluPxj4h0xIcCfGdVi3jDnAgGJI07vZByStUZt6dj3iX2lGWGt7MmOdg2523SapxoF05YGWPIXug6uIzCC4xM87gazryQzxFik5MpMf4vFU3wxrSHHs35zYgzot8NRzfxGi7iZ3MNaAI8Q7zXnMPVMgSnuCxINLKQDDidRoS48xfu6J4yrkZO+S1anGZpeG9oCekNcXDkIm3ci8OxsXBueVwIgCdrQgPgfxviEAttDZ3yiNTt7pnh8W0seSCCQCLn+YDna/pKl5c3/Doqv01wVFzXSXAtIMTz2ssOIUg9zuyDFiQLzrMzyIugcbxQEktkgdfONbLKvjYc5uUkAnc/kjetmpmn+HN5v8AMLiH+9f0ep/JRYGxKcY68b9VyljXcz4FZswzgNETRpQwmBLjEmLX/QoaJ0zTiNZzhSbb5ZN9buAnlYeq34PXLXC1Oebz6hL8Ye2BOjWg+QJ9SmvDMW1rYMdOyD9Lpm9B7PRUXy10EExsbT0XKwJJGZwyhoAbq4mefQLHDMMAzY7XHot8JT7VQ8nAeTR+aHY/RMLA7WepIIBa4z9OUoGpiKbsQ9pZ3GTMhoMEeaZOAmD0vzs78wvNUXZsTUIuBmgeIYPdMxejXjWFpsfla4zu2ZEm9ljg4BiYBt8wb5k7K3FmtmfhZNNENS1Gdv6pbIO7GdCq0uFOCMxixB8bhMcDgw5sOcRHQc7nRJ8FhR8RgDoN94izvX804qONP8ZfbSZjT8k6doqZOqMa9zAXOymCYG3Ukc1ei5jt3NuReNgCef8AMErrYpwqPAE3zTMaiyLwNNxY0yAcz9dvlA9k9GYVxCo6k1rjBLzEXFhofGVvw6uazXNiIc0WM2irzbzXOO0IDDqO0fRoB9UPwKoctUtMGW38HpE7C9ExGHa2k6oQTEdmQCSXAEm2iFfxmAD8OxI/ELkaGC1HcYdOFdpmBA6/O1JaXabB2LYHjH1TUjWz0ZotDpmpIk7R7JRjeJFri0U8wAGpgwdoA5pu5/8AEN4B58uRhea49iC2v2bdlv5yh/gE/Y34ViPiE52/DyuaDebumPb1TCvhmZhLzqYggRFyekryOC4nUpFxBBkgukC8d4trsm7vtgRH8IAwIjnBDj629Uv4DNFvtLifhFmS4cDMnNcRrfkUtwOPcSLC7mgyObgNdtVlxHiTqzgXDQGPRD0quQf5gYvsZ+ioqoOV7GvFa0PqUyxoaHuAIbeATFzrskgonYo2rxBz3vcQJJJIAOpnr1RmAgsFSJa3MKgi8EmHAHUj2nopM1ZcMSNY7lppPurvBmdQm1TB9nO1pJJs3o8w1s8xLe+CpUw9MEt7We0B1osJkG9iHE9CFkzYsRg8tkdhq8QbW2IH1WNfDlplunONbn5encuUm5jF7rMVqz0WDe18SxhIF/cG2ipDQKgyCwE3ie0LR9Qq8Ho5Q8m0gDcyJbcWsIBVK5BbVc0/gkeD2LPgrBgFg3tN950tv6q/FHubUkACWtMd7BP1WD2Q1snUzHgNyjuKuBDHT/0md0wRHokbKiz787kF1T7uOYUWBRUY2wGpVGOJMRafdBHZFYD52f3D3Qxog23ydx1P+I+NnHyBgK2EruaZaf16FY4353/3O9ysqKZgodnjL4AtrMj2Vmcde2YOpJ8Sk9ZcahRh0OK1CSc2v6fkhsO2HEjU6z3z7rGnorDZChTUYYE31RQpu0dBFtrgDkhqegWlRI7Fos52XYHv/wB1u3jzt2MmI5SPNAD6FC1vkCeK0baGFXiLSS40xmP9Tu7YhEUeOua0NbkAEx2c2pnVxJSLD/T6LUqnIHfscVuPPcIdkcBoCxvpy/RZ0+MugtHw2gkE5WgaA7jXUpUV0aHvCDtdm3XI0PGS5pY7tMJkt0kjSCLxOyyOJYIIpix/md/qQdLQq1P5ChbBbD6nGar5IkZhr+SErVXElxu4gCe4AAeQC0b+H+xcb8375KEpuwJWYFpcZ8Pou06Jkyi6Oo8fdRn0HukflZReNMEdRdMqNpFEPUGviEV5XQcaRn8Pl73V2F7Gva2IeIP6fvdW3PePZdq7930Q+WRk+0GV8fLLDIYBETZzYLY8QuY3EtqvbLTEknyOneSAl527vzVx8rO4rfJJD2FVKznH5i5ugBsTpYkbdy1fiG5copgdQhho3981Srqe780PlkwWE1sc8kuFtR+dkJh9Hz+Jpb4kgz6Kc+4+wWI08T7I5yfZRcnYltySGkgT15LWo7O1gdbI3L37j3WTvlHer0dT3IOToJX7uORXVuop5sNH/9k="/>
          <p:cNvSpPr>
            <a:spLocks noChangeAspect="1" noChangeArrowheads="1"/>
          </p:cNvSpPr>
          <p:nvPr/>
        </p:nvSpPr>
        <p:spPr bwMode="auto">
          <a:xfrm>
            <a:off x="9015413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4" name="صورة 13" descr="imagesCAFH2KTC.jpg"/>
          <p:cNvPicPr>
            <a:picLocks noChangeAspect="1"/>
          </p:cNvPicPr>
          <p:nvPr/>
        </p:nvPicPr>
        <p:blipFill>
          <a:blip r:embed="rId4" cstate="print"/>
          <a:srcRect l="21849"/>
          <a:stretch>
            <a:fillRect/>
          </a:stretch>
        </p:blipFill>
        <p:spPr>
          <a:xfrm>
            <a:off x="3491880" y="3068960"/>
            <a:ext cx="3348372" cy="26366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5" name="صورة 14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8964488" y="0"/>
            <a:ext cx="179512" cy="2540000"/>
          </a:xfrm>
          <a:prstGeom prst="rect">
            <a:avLst/>
          </a:prstGeom>
        </p:spPr>
      </p:pic>
      <p:pic>
        <p:nvPicPr>
          <p:cNvPr id="16" name="صورة 15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8964488" y="4318000"/>
            <a:ext cx="179512" cy="2540000"/>
          </a:xfrm>
          <a:prstGeom prst="rect">
            <a:avLst/>
          </a:prstGeom>
        </p:spPr>
      </p:pic>
      <p:pic>
        <p:nvPicPr>
          <p:cNvPr id="17" name="صورة 16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8964488" y="2492896"/>
            <a:ext cx="179512" cy="2540000"/>
          </a:xfrm>
          <a:prstGeom prst="rect">
            <a:avLst/>
          </a:prstGeom>
        </p:spPr>
      </p:pic>
      <p:pic>
        <p:nvPicPr>
          <p:cNvPr id="18" name="صورة 17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0" y="2492896"/>
            <a:ext cx="179512" cy="2540000"/>
          </a:xfrm>
          <a:prstGeom prst="rect">
            <a:avLst/>
          </a:prstGeom>
        </p:spPr>
      </p:pic>
      <p:pic>
        <p:nvPicPr>
          <p:cNvPr id="19" name="صورة 18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0" y="0"/>
            <a:ext cx="179512" cy="2540000"/>
          </a:xfrm>
          <a:prstGeom prst="rect">
            <a:avLst/>
          </a:prstGeom>
        </p:spPr>
      </p:pic>
      <p:pic>
        <p:nvPicPr>
          <p:cNvPr id="20" name="صورة 19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0" y="4318000"/>
            <a:ext cx="179512" cy="2540000"/>
          </a:xfrm>
          <a:prstGeom prst="rect">
            <a:avLst/>
          </a:prstGeom>
        </p:spPr>
      </p:pic>
      <p:pic>
        <p:nvPicPr>
          <p:cNvPr id="22" name="صورة 21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7619888" y="5493680"/>
            <a:ext cx="188640" cy="2540000"/>
          </a:xfrm>
          <a:prstGeom prst="rect">
            <a:avLst/>
          </a:prstGeom>
        </p:spPr>
      </p:pic>
      <p:pic>
        <p:nvPicPr>
          <p:cNvPr id="24" name="صورة 23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5099608" y="5493680"/>
            <a:ext cx="188640" cy="2540000"/>
          </a:xfrm>
          <a:prstGeom prst="rect">
            <a:avLst/>
          </a:prstGeom>
        </p:spPr>
      </p:pic>
      <p:pic>
        <p:nvPicPr>
          <p:cNvPr id="25" name="صورة 24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2579328" y="5493680"/>
            <a:ext cx="188640" cy="2540000"/>
          </a:xfrm>
          <a:prstGeom prst="rect">
            <a:avLst/>
          </a:prstGeom>
        </p:spPr>
      </p:pic>
      <p:pic>
        <p:nvPicPr>
          <p:cNvPr id="26" name="صورة 25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1175680" y="5493680"/>
            <a:ext cx="188640" cy="2540000"/>
          </a:xfrm>
          <a:prstGeom prst="rect">
            <a:avLst/>
          </a:prstGeom>
        </p:spPr>
      </p:pic>
      <p:pic>
        <p:nvPicPr>
          <p:cNvPr id="27" name="صورة 26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6323744" y="-1175680"/>
            <a:ext cx="188640" cy="2540000"/>
          </a:xfrm>
          <a:prstGeom prst="rect">
            <a:avLst/>
          </a:prstGeom>
        </p:spPr>
      </p:pic>
      <p:pic>
        <p:nvPicPr>
          <p:cNvPr id="29" name="صورة 28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3875472" y="-1175680"/>
            <a:ext cx="188640" cy="2540000"/>
          </a:xfrm>
          <a:prstGeom prst="rect">
            <a:avLst/>
          </a:prstGeom>
        </p:spPr>
      </p:pic>
      <p:pic>
        <p:nvPicPr>
          <p:cNvPr id="30" name="صورة 29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1355192" y="-1175680"/>
            <a:ext cx="188640" cy="2540000"/>
          </a:xfrm>
          <a:prstGeom prst="rect">
            <a:avLst/>
          </a:prstGeom>
        </p:spPr>
      </p:pic>
      <p:pic>
        <p:nvPicPr>
          <p:cNvPr id="31" name="صورة 30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7619888" y="-1175680"/>
            <a:ext cx="188640" cy="25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1208861764.jpg"/>
          <p:cNvPicPr>
            <a:picLocks noChangeAspect="1"/>
          </p:cNvPicPr>
          <p:nvPr/>
        </p:nvPicPr>
        <p:blipFill>
          <a:blip r:embed="rId2" cstate="print"/>
          <a:srcRect l="25243" r="24271"/>
          <a:stretch>
            <a:fillRect/>
          </a:stretch>
        </p:blipFill>
        <p:spPr>
          <a:xfrm>
            <a:off x="251520" y="5013176"/>
            <a:ext cx="864096" cy="1584176"/>
          </a:xfrm>
          <a:prstGeom prst="rect">
            <a:avLst/>
          </a:prstGeom>
        </p:spPr>
      </p:pic>
      <p:pic>
        <p:nvPicPr>
          <p:cNvPr id="8" name="صورة 7" descr="imagesCAIPSA9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12160" y="2852936"/>
            <a:ext cx="1171525" cy="1171525"/>
          </a:xfrm>
          <a:prstGeom prst="rect">
            <a:avLst/>
          </a:prstGeom>
        </p:spPr>
      </p:pic>
      <p:sp>
        <p:nvSpPr>
          <p:cNvPr id="12" name="وسيلة شرح على شكل سحابة 11"/>
          <p:cNvSpPr/>
          <p:nvPr/>
        </p:nvSpPr>
        <p:spPr>
          <a:xfrm flipH="1">
            <a:off x="251520" y="2060848"/>
            <a:ext cx="2448272" cy="2232248"/>
          </a:xfrm>
          <a:prstGeom prst="cloudCallout">
            <a:avLst>
              <a:gd name="adj1" fmla="val 31191"/>
              <a:gd name="adj2" fmla="val 92003"/>
            </a:avLst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أجل، </a:t>
            </a:r>
            <a:r>
              <a:rPr lang="ar-SA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والان</a:t>
            </a:r>
            <a:r>
              <a:rPr lang="ar-S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السؤال الثاني وهو: ما هي الادوات التي استخدمت لمعرفة ان الوقت وقت </a:t>
            </a:r>
            <a:r>
              <a:rPr lang="ar-SA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عبادة؟؟</a:t>
            </a:r>
            <a:endParaRPr lang="he-IL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3" name="وسيلة شرح على شكل سحابة 12"/>
          <p:cNvSpPr/>
          <p:nvPr/>
        </p:nvSpPr>
        <p:spPr>
          <a:xfrm>
            <a:off x="5940152" y="188640"/>
            <a:ext cx="2987824" cy="1808584"/>
          </a:xfrm>
          <a:prstGeom prst="cloudCallout">
            <a:avLst>
              <a:gd name="adj1" fmla="val -19810"/>
              <a:gd name="adj2" fmla="val 110561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لكي تعرف ما هي الوسائل التي استخدمتها الامم السابقة ما عليك </a:t>
            </a:r>
            <a:r>
              <a:rPr lang="ar-SA" sz="2000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الا</a:t>
            </a:r>
            <a:r>
              <a:rPr lang="ar-SA" sz="20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أن تستمتع لما تقوله المعلمة</a:t>
            </a:r>
            <a:endParaRPr lang="he-IL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027" name="AutoShape 3" descr="data:image/jpeg;base64,/9j/4AAQSkZJRgABAQAAAQABAAD/2wCEAAkGBhQSERUUExMVFBUWGBoYGRcXGBoYHRgYHRcVGhcUGBgYHCYeHBojGhcYHy8gIycpLCwsFx4xNTAqNSYrLCkBCQoKDgwOGg8PGi0kHyQsLCwsLCwsLCwsLCwsLCwsLCwsKSwsLCwsLCwsLCwsLCwsLCwsLCwsLCwsLCwsLCwsLP/AABEIALkBEQMBIgACEQEDEQH/xAAbAAACAwEBAQAAAAAAAAAAAAAEBQACAwEGB//EAEAQAAEDAgQDBgMGBAQGAwAAAAEAAhEDIQQSMUEFUWEicYGRobETMsEGFELR4fAjUmJyFYLS8SQzQ5KishZTwv/EABgBAAMBAQAAAAAAAAAAAAAAAAECAwAE/8QAIhEAAgICAgIDAQEAAAAAAAAAAAECERIhMUEDURMiYTJx/9oADAMBAAIRAxEAPwD51wpsvPd9QvS4Y80h4JRkuvEAe6bGoQNrLnhdDzaTDa1NvcVQUlXCO+Jc22RtLC9ZVOBeSjcBazQqv4SNjlKMDiLR4q7Tzv0hVTZKSQna4tdGvVGilNiQFKuDvnZHd+ij384nuV+SN0L6+GGxVaAvBRLqBOkQrOwEbhUQhVj43hFYZ0kXQzcA9wEAmyYYLg0CXGDyQbQyTfQRTrZTYyfZM2vGScyUO4Rb5zPcsWBzTcyAp4qXDHtx5Q5FMBD1nAarWjVzAbqlahmUkqex5U1olLGNEIl+PB7jzSjG4JwEtkwsaUnUwrrxpqznlOS0OcjX8p5pfisNGokIinAA7QW9emHCwMn9ygvqzf0ti2jSpnVseqPw7mAgEi3h7JdXwpZY6qtEltx5K1WiV10emo0RFlXE0nR2TdAYLGOcLGOiNGMixkk6WXM4NMupJoU12VCCHeyWvojTdemrsJBSbFYWPNbNAwaFgwZDmzcE/QpicE3+UTpIGyyzxVotOjs3o2yavoyp2VSAG8Pbrotfu45qOoBo3ssi0nRBhRclo1K1ZUEayh/gCLyplj5QpsZBDnSoR1Q0OXQSpsY1+Kos1EuhdnjOB2DusD3/ADTdtMFIcEOz4/kmDKyr44vFFJyVtMa0sFysiqLXNsLj980uoV+SYYetKd2BUEjFDcLocDuuGgHC6Hfgy0zNkVQHYQ9kaf796AxbM2gHki6byeqj6cq0ZeyM4+hXSqkWRbKtpO1/BcrYa8hDYwllGoT/ACkedvqraoik7HODaCxhFuy32CKD4KU4En4bIJ+VvsLIhkkqeBX5KGVOqJV8XhGkAi31QYPVEGkYsfVZRpjOaZWjQc0WiEfhcMSZcfAJXWqO5yiuEVDe/fKaULViKSToaOw4IiErxeAjbxCbj33VH0gTdSTcWO1kI24YjqjKROwRz8KBoFm2kU+d8iYUDYoB4gi6SVbHReicwoTF4Em/omhKtCTjYvwOIuB11TwlJKeEIII1CcMdISeb2iniXTI5yzW0hVe1c5ajy3E62XFYfWzjryJa36p2/HXsF5z7W1HCtTc1s5WzyvmmBOpsntWkXGW2m/1gqlCMLNxos24ITYqkVGi5Cr2zYny3QaFTCKtMDVD52bEKjmRv9FX4AcdUjVDWVxFXKs6bibrR2Cvqt6TIhI6CkwaVEeop0az53hxDW/vdFNpndZ4QiBOwCObiRyXTG0qC6bbbOUqJiUTh67mnmqDGCIiFG1gqK3yTdLgb0sWCiqVQFJ6FVhEOMHZb06Y/C8HvStIdSY0NAHvVfhX0Q1Br5tpzBBRQJG6Wh7s0FG0FIftlUaygGzd7h5C/uAvRMxAI0ulP2hpNLWEgGCYnu/2RycdmpMvwvEf8PSIAnI32CJp1OYCHp0AGsDRHZEAW2CKp4U9FZVVkHbZdrAVo3DcjCpToEFFtpjnZFugKNgNXDEaOnx9lKFF7SSBrqmowwW1NgGi3y6M/ECCjUgQ7KBtdE5STrcIiy61gU3OxlCjgc4ahW12XC3qqZoQoYvlHNZPozorF6rJWAL6uGOawXKNNwOiYkSuOZyTZdC49gxYVnVq20RLgFjlBS0h7Z5b7S6t7nW56fmvQUW2B6D2CQ8fBfUytiWyCSeYabJvg8eHtEAiLbbAbhLzJjbxDoVHNjRdF91V87QjQpm0A3MSuOK5kOv0VG1TuFNoKZYtJ0XA4zdcdidgszUlLQTbOuKkKJTHh6VKdkSzDSs2VFuzEro2D6mjcKrjCFRmIJ5onD4kzfRG2Co2Y/cyu/BITKhiAVu0Mctm1yjfGnwxXRxRbojKfEydR5LU4Ic1anRA2TXFi1Ndl/vTZvI8Es4xiiXZZsLiASTIvuEzNUHqg+N0QS23Md3yqc+CsOQvhuLzsaSIjsi0WECfOUyphK6LQGMGnZHsjWWGqeK0hW9sNAUyhUFUQoK1728UUgNolQHZZNxBEzsD7FEtuq4pjfhvJGjXf+pTdCBWHrhzZ07+q2NQIHCuBpU3DdjTH+Uc1V0ylUbNKVBFSqToYXA8jqqNKlOqHFzRq2AZHMSD3I6QE7CG1G72XS0HRY/CPRcbSKDQy/wANTTWRfCscypmOkIUFsq96zm8rUtCqWoB5PPfaHAgva8aunNE7DW19PZbcMyspN3Jv3yp9obNZfLc3/wApn2UwTW/ADoEBpPkT+SSL+w7Wg3CPLmB3MTC7VL9vJYcGa40qbubG+y2rMedIhZgKjE2hzSe6PzVm129fELJ2Gi8+SpScDpN+iVmN3OB0kLMtVnA9FnUH7lJY1HfNRVydSogA8bkui6LQBoutYtcRjGUx2z4bq2ZsCU3/ANKIbUjaEno8SfWdFJmVo1cUz+GGAZnydyfoNllKwNML+JIVm1QN0vbXB0VsysoknIZfeepVH1p5oQLrCSmUUhHJsMbVNo2QvEuICYMEwZGsXFj4I3DhLeMYT+LLTGZsm+8xN+5S8r+pXxLdjcPD6bSwgwALbGBZZNndacDw4bRad3CSdZKYjCslV8cqWxPJFt6AGytSCmDMKydER9ybuq5ongxW0uGinFqxbh6pNjkI/wC7s/VOSL9Eq+01HNhyJiXNmO+Y8wkc0MoM24JV/wCFo7w0N8pb9EU6lNwfRCfZmjGGYJm7onlndZE4/iVKgJqODeQ1J7gLpU/Q0k+y9DDEfiJWOBxANeq3NN25R0DQHEdxsV57F/bOo61FgYP5ndo+AFh6pXgsbUY4PDu0DaxOx6RvCn5I+RtONc7DFxSPohIGqr8Zq8xS+1rhAq0w4TGZkgjrDrHzCdYbFU6rczHZgOW3QjUFNj7Nk1wGOqhVa8IV5OysBFyEHCuwqbfRu+q3mFwwsg0HZahqVtIKs8x9qKf8RpzAtIMNgm4Am0xN0Bh6pbha7phuUtA/qNtJ/qCd/aOkCKZGxdvH4efgl1fBtdhHNOYDODaJMAW05+ykqyLW6GnAXThqR/p+pRobOhCXfZ/Cf8NSEzY69XOKYnCcyi2uhaZHYUC5KwNUEwJRRIAWBxImAAfRDQTAMv8AiXSOiIL+izc3uCRo1kytUXI7lEBT51j+MBohtyhKVAE/ErEx6u6CdAgGVg28AnYfXvRmHwVSscziQOZv5DZC2OGDjTvkotjkBc+aa8P4K49uucx2ZMjxWvC8LTpNGVt9zqZ8ZhH/AHvonSDRs3Ai1h3K33MdylPHjcLb7wDsq5MTFGbcCOavTwbeas10rRrFsmDFGlCgJsgeLmKm0ZR7u0TGhUE6hecxeKuQ65BjtOJ3PpB9EvkdjQR6Dhn/ACaf9oRlBgJ1SbglYvaZ+UQGiZG8wm1KkqwehJch9Og2Ym6jnEErOiYK2yh26axKKYiqGNLnGGtBJPQXXkMX9p/iZxkytqFsOm4ygAE23gdyf8dbmovaZvEweoXkqvDKYYDkdPPM61t7lFuK5Mk3wOnfaZuHoNYINSDH8up7R89F5WvjHVHFznFxOpuT+n0Tfh/D2BzHuYCSxx7XakgWsRAhZ8P4i4YWqHVO1Dst73aLATzCWM2lpBlFN7YLQpO1FOoQND8M+enX0Vi141p1It/0jpa4MIxnEP8AhHUg6oXEkN+bSQd9N91MbxctwVNjaj21LBx7QMXvmjo3fdM5T9CqMfYD8Yj5muHfTPiph+NfCeH0yAdC24DhyI/cJj9oePB9Cm2lXaHAguyvg2aTeL6x4owYNtRlQHK7MTBtrIFiErm+0OoLojvttTc4QxwA1uNwPa69DgcU2q0OYQQRZeTfwWi12Q0wTl1BOvPXvRnDcVTwrzTLnBpAcNSGkxpaYNz4Jc0/qFxpWehcwg6BWzc1SnWa6CHg5hIgzItJHn6q7aaDjYIuhNx2sOwwG8kkQTAgiUGzEj4LmkOkuMAiLWg/SyJ48wtLXNIk2M8h+yl+HY51N5eQYiAO4n/8qVNFrQ64JVHwgIIy2It37d6Nc+d0o4fXDKLQNZd/7OufCFo7FlNoRt2HliyMDqghXLpmY8FjSrlwkT7+o6XSsKGbH84VS6fwpY2q4alanHuhLlQaC8g5BRAffSotmCj53wvh/wAR2ZwsNBzK9PTpQEGa9OiIJi2m6Dd9pYnKye8oWPpHoaSLp0p2XkW8RxNT5QR/a2J8UQX4v+oc9B7WKOQtnrG0oWjSvLYb7R1WECoJHOLp9SxeYBwMgpkwXYca4CzzF3MofOiKNZw0MBOY3w+CJgmQl+Nw/wDFqE5TBaIMW7DeYPomdPFOG896V4lpLngbu5wPlbc36ISMhxwxn8Jn9vvdGgoDCVyGtbpDW+wlD43jwpj+ZxJhvQGJJ2EqkfQj1scVcQ1jS5zg0DUlDYPijH0y8O+U3gGRe1oleUdjnYgxVLy2ZimGi875r781tRpNY7Lnq05EEkiJkZR2ZBtNii9AWx1xvjDXU3NvJFszHNGo3cAkfEK38PsNaSIEZXab6iOfmmLsW5tntB/DmFwbixadCRNjYz4JQ/jIBAY10B0wdARYZd4v7JbyekNWKNMS1vZy0y6JtBI0IE+nkhKeHqF0uZAAzZZaLTd0Tp1WmKxz3SCW3gHb5SSIkxqVlUxznOJLwJGUwQJEk5bbXVIKS4ElKLDamHeQZa2zc3/M0BByvJzWF/ZXFF/aJZmi57YsDBBu8Wib9UB96N/4kS0NNxcDRt9BYKzMa4tdcHM0A22bEaf2hM/kXoRKH6ZYvDvB/wCW4jcESL6EEE66rWlQogBxp5JJgyWGQbg9oAECO+VZ2Lqknst0ZMAiA2MvsPVXp4AVyfiVMmUSA1uaXEuJmTa0eiR2/wCtFFXQTSx7A1xa2bSTna8gC09p5MXCX8exmasC0/hbcERN+SPwdM0xHxfiCm7Nly5S1pHzNm9nEyNCMw5JhxLHNY27jDrgASIiwHUxopWoytbHq1TPM8N4vUpOBa9rtey6+sToQROUX6L13C/tQx8CqPhHYzLT47ePmvO8T4saohtMiSDLjNg6RDYjprzQLWvP4m+IjbouhK1bVEu6Ts9tx9tm/vkgTZjgbTHXQHdC4BtUUgyqG5RdhnaRa/mPFFuotfSIcJu3vBg3hc82XSCeFZXUgD+Fzh6z7FXdhhsCfRU4dUDaTRkne3Uoynih/I5LdoDWwCnh6ga0QNO0ZHLYbCY16+OLcPUa0DKdRmuPlAAteZgC3VOHObOhVjlIW0YSw4j5ItOu8m3kB5qxopg+o2YgbetkGXybfLr3QBI/8vQqbYTH7uoifvLOaiXZj5U/EZjLjLuu0aJt9nqdMuhzSXxabjwCIfXwwEZGkfvRJ8LjBTrSwdm8A3sfdEFUz3DCArNbJXm/8cqHRrvASt8N9qIMPB+qaxrHPEuEiowmO0BI/JZcAdNBo5EjyKthvtDTO5Hf+hWnDqlNrYD2/M4i8aknfv8ARZcg5DRh1o2mut6Fa02qgCCmlWJqSagmO0ZF+QAPonUJBi6gHxBIu53jBKDMg3GcRDAwANcYLZOlg2SYuRf1Xm3US4OqOeLOg9mbzEC+k2TPB0GvaM1rHcWsDyPcqfdQYA0JsbGYnQQPMxoiptcBcEzPDMdSa8hzcxb2bxex3OiY8MrgtcXZTYSNdjJ5LSng2NF+d55drYaaddVVlAOcABlbmM35T2QfSVpSvbMo1wZ16AIc1rntBGjdIuCL6XGyEocHa4DK1xIu4Z/w/wBNtep8kb90bndlmIGUzY6zYba3W7WZT2S43FgNv6uUZhZZNrgVpPkGpcINN7X5fldmHa28Rr1RbKtVlIth837WYkSZvOSfVbtqm4MOgOAJtbUX5D3Wv31pAF3HLFtJJ2n8lsvZkvQO/F1MrAA8QRPa1AHy3b3alDV8vxJqUuyQDByzsLkNEySmTaucnWLDQAWAkE8xy70S7DtdBdDjHf8AVYwmptpCo6Wdjsw0Ei+5WGODHsfTZV+EHOafxmCBBmP3on2HoUnEiGH97RqgcTw5md2gEA37tAtZgVoFSGB7S5tMAOGsgEGzr5TNx15pBWbUc/KWXghocQLDWL8wfLovS47CNtlB1GtiLcxBQlalTbd0l2gguk69e9ZfV2hmstMSUqNQuIa1uYG4n00vptuoHuAzdkZXQSCNeV4RzhDpAy6n5nEz1iw16qlPDggRsZiTzNxf16rfLIHxRGeArFwhzSDIF9CSRMXIjfxW1OqAwjSC3foeaDwpAAMxBBuSbiI1PI+i1r1mHNBBzBt/+6fRLyh+xpwviLfhNaYkEg73k7jpCIfj2DkkmHDGht9yf/ItM+Yv3qz6jHEnORzEE2v+vmkbYUkNHY5vIrJmMboTp6/sGUq+8uaHAPBAkCRtAI9wsHVxOYzEDQbQL69ErmHAbYo3nNIv4aXHS11lVrHUCQbE76euoSytiWWh7gf7SP3uFhTqviBM9IvyjwQckbEdfFb/ADn0/wBK4kU1eb/JyiFo2LPPf4bUaATSB8Z84XaWNyuBNNrYkaR52WurocXX/rJg7bLY8Oa4x2pjcz+9VShcRhguJscRBIPI8+9ElucnM0EAEwRrpzSbD8FdmcWGC2PE6kW8EVR4m89gtOcSDAJPegZAwwQgkS25uJsPOFXB1hmyvEjY3HsjWYU5cv8AEE69g/6VlhsH2XCSQf6HbTFwnpg0FOw7MwaMzXHcONjsE74HQlubPUN9C8kWXnvgv+IHkE3BjI8abTlWbsfUpmA57ATYGQjFNsEnSPdmqIPReYxbRGaG5iZPZG/VLX8Ue4EfEd4lCDHvOpnvj3Vvjb4ZPNLocYfEsLcocG3EzaQYnWxAMlEs4jTDmnMOyXazoSL9dT5JLVNIZZc6TeLW01tpr5LfE4emwSXEyYEQbdn8/ZSxRS2eiwmKFUSJOgdtaS4jzyj/ADLGoQW2MDM+YuYufKyx4LGsksJA5TzJjb8lli8BTGXNUcHVBmygWa03BctSZraDKVawc1wvDZ1P4j3fhHmjGVwGPcHA3voY0gW0Buk1fhlOi5md5Gcfhg8oMRpf0Wg4M0kgOJ00IvIJA0/pnxRpIXJ+gltdrhAPWJ5QZHnp08tatdgqm9w5rQJA0iw2H76oFuEolsCoc4bOQa/0gGIJktEDmrcO4dQqS0veX3MAjxhxbDjzWqPs1v0GsxQY+Hka3Hjy2hFcRxAsMwjQ3u6RMDoBE85CXDh1Elwa99RwMOuLeJbflZcxGAoUQ0ve+XWAkE2t/LoNFqj7YLd8DHEVGtp0nZgM07wLQLfvZAcWxJLQ8ODi2DcyHNiLgaquMwlCm0OJe6dAHC+8iRpdKK2PimcoytMSM2p0MDl+SCiuguTC6/E3udSd8xLSSwSANQL91+lua5xNz2GYgxJkXgmwHI8/DklVOoZDQems2JAy9RomTsKXmC7bY5iYHXf8lpI0Xs3qvhrnA3aJM7O3Hm31UotPZgkmDGnLW3doo7CufmOfUiZAGog22ggKjMOR2Q955AAHe9onpPRTplQ7CU4bJg3jn9EDi8TDzmgcrb7fvqj8PRe1ocXSCRaB9Epxz4fOh15bTITdA7Aa3F6kiGhoBm4mbg3J7kXR4nrJAMX69ByWVasBEnv20JeDGsajxXAR8rpkwCJmAWU5OusBG16BX6dxvHwJawNIJPaPIzYeG6HwnHNAYsAJ7vFEYNjiZhoh0Te9y6T2xzAjkFkaLpjsxbn/AFAb7gz5IUvQdmtbigbfWdI5/v2QtLirpmBfYHSJ/NFjASIyg6X7i297bepQ2Moxq0B3amOZiLRteyWl6DbC/wD5F/d5BRA/eKf/ANXoP9CiFIBlRcHG8cjIJ3G4jdFvw7gMpiB8t4npqUsw7DMSRBixF+e6ZNccjrOLR4k+SIzL4fHsphx5kEi/dY+qMqZXltVti2wJEZ27+lwkPE6ZyNfGUEwRuORI2m/kmfD8QDTEua0CBqZ06pibexq+mS0jPrp+sLvDassAkjKADYXtdYMqOIsCQJ3nXrK2fhnBoDeyfxEco1ulHLPa4WaLG5dpI5WWPEGD4nM2F46zqDa6KosNgZyx0/3ul+K426m+qBeWjJbR03mdoPomAdfREVDAt0bzI7PZ5ckKK1N0syCYbeBz7UkX6ea1fx8/AEk/FIgnKCNYvNrhJuG1Q2pLiQDuBPdbdYlKVM2xtq7gYsGj/wAGrpdMXsBbxcf08kVicXmuDM75A2OSH/xA5xEkgzpuQB6GUw1jrg7iaAaImSe4SDPp6E7BBY15FWrtDQNNAAAB00CMpVBlpkGSXHOS0f02NrDWFzFtph1+3MFxDf1uVkZgONrFwl2rWUwO7Lm+qIwOOc1uYHsgHuBNMx3/AKJnU4XRcbvZdovEW0Fg4aBBtIZhnjJLg7LEGHCey4A7RNxyR0YVvrFtUFuobAPLsu9UdRxvwjQDQAZmelxHkUVh+EUxBdUp5oN3E6kQbZusLelwilMl9OW6S5x10tKFo2xZgsfkLSDByuNtrO9VtxOrmykwS0Bpm/4jEFa/4RSH4qdwR8z9LjSVY4ellu9hGur+dp8VtGBMU8hjS4AxAvO7naQbXVMa2W2AyiQ2x7UOvl1nUnXkjsSxjsoBa+JsM4G5ucw3WVaoeyCQJsC3RsToTJvyG0dVhZC17Sx4AFxvpB8DqJRNLFGzRBN7OvbW4Q2JwUEAG9zbnblp+ilDMw6Sbdrr0IRsFGmM4k6IgtmQdekETcG3PZFYLGZfmuBfkeViIItHkluPxj4h0xIcCfGdVi3jDnAgGJI07vZByStUZt6dj3iX2lGWGt7MmOdg2523SapxoF05YGWPIXug6uIzCC4xM87gazryQzxFik5MpMf4vFU3wxrSHHs35zYgzot8NRzfxGi7iZ3MNaAI8Q7zXnMPVMgSnuCxINLKQDDidRoS48xfu6J4yrkZO+S1anGZpeG9oCekNcXDkIm3ci8OxsXBueVwIgCdrQgPgfxviEAttDZ3yiNTt7pnh8W0seSCCQCLn+YDna/pKl5c3/Doqv01wVFzXSXAtIMTz2ssOIUg9zuyDFiQLzrMzyIugcbxQEktkgdfONbLKvjYc5uUkAnc/kjetmpmn+HN5v8AMLiH+9f0ep/JRYGxKcY68b9VyljXcz4FZswzgNETRpQwmBLjEmLX/QoaJ0zTiNZzhSbb5ZN9buAnlYeq34PXLXC1Oebz6hL8Ye2BOjWg+QJ9SmvDMW1rYMdOyD9Lpm9B7PRUXy10EExsbT0XKwJJGZwyhoAbq4mefQLHDMMAzY7XHot8JT7VQ8nAeTR+aHY/RMLA7WepIIBa4z9OUoGpiKbsQ9pZ3GTMhoMEeaZOAmD0vzs78wvNUXZsTUIuBmgeIYPdMxejXjWFpsfla4zu2ZEm9ljg4BiYBt8wb5k7K3FmtmfhZNNENS1Gdv6pbIO7GdCq0uFOCMxixB8bhMcDgw5sOcRHQc7nRJ8FhR8RgDoN94izvX804qONP8ZfbSZjT8k6doqZOqMa9zAXOymCYG3Ukc1ei5jt3NuReNgCef8AMErrYpwqPAE3zTMaiyLwNNxY0yAcz9dvlA9k9GYVxCo6k1rjBLzEXFhofGVvw6uazXNiIc0WM2irzbzXOO0IDDqO0fRoB9UPwKoctUtMGW38HpE7C9ExGHa2k6oQTEdmQCSXAEm2iFfxmAD8OxI/ELkaGC1HcYdOFdpmBA6/O1JaXabB2LYHjH1TUjWz0ZotDpmpIk7R7JRjeJFri0U8wAGpgwdoA5pu5/8AEN4B58uRhea49iC2v2bdlv5yh/gE/Y34ViPiE52/DyuaDebumPb1TCvhmZhLzqYggRFyekryOC4nUpFxBBkgukC8d4trsm7vtgRH8IAwIjnBDj629Uv4DNFvtLifhFmS4cDMnNcRrfkUtwOPcSLC7mgyObgNdtVlxHiTqzgXDQGPRD0quQf5gYvsZ+ioqoOV7GvFa0PqUyxoaHuAIbeATFzrskgonYo2rxBz3vcQJJJIAOpnr1RmAgsFSJa3MKgi8EmHAHUj2nopM1ZcMSNY7lppPurvBmdQm1TB9nO1pJJs3o8w1s8xLe+CpUw9MEt7We0B1osJkG9iHE9CFkzYsRg8tkdhq8QbW2IH1WNfDlplunONbn5encuUm5jF7rMVqz0WDe18SxhIF/cG2ipDQKgyCwE3ie0LR9Qq8Ho5Q8m0gDcyJbcWsIBVK5BbVc0/gkeD2LPgrBgFg3tN950tv6q/FHubUkACWtMd7BP1WD2Q1snUzHgNyjuKuBDHT/0md0wRHokbKiz787kF1T7uOYUWBRUY2wGpVGOJMRafdBHZFYD52f3D3Qxog23ydx1P+I+NnHyBgK2EruaZaf16FY4353/3O9ysqKZgodnjL4AtrMj2Vmcde2YOpJ8Sk9ZcahRh0OK1CSc2v6fkhsO2HEjU6z3z7rGnorDZChTUYYE31RQpu0dBFtrgDkhqegWlRI7Fos52XYHv/wB1u3jzt2MmI5SPNAD6FC1vkCeK0baGFXiLSS40xmP9Tu7YhEUeOua0NbkAEx2c2pnVxJSLD/T6LUqnIHfscVuPPcIdkcBoCxvpy/RZ0+MugtHw2gkE5WgaA7jXUpUV0aHvCDtdm3XI0PGS5pY7tMJkt0kjSCLxOyyOJYIIpix/md/qQdLQq1P5ChbBbD6nGar5IkZhr+SErVXElxu4gCe4AAeQC0b+H+xcb8375KEpuwJWYFpcZ8Pou06Jkyi6Oo8fdRn0HukflZReNMEdRdMqNpFEPUGviEV5XQcaRn8Pl73V2F7Gva2IeIP6fvdW3PePZdq7930Q+WRk+0GV8fLLDIYBETZzYLY8QuY3EtqvbLTEknyOneSAl527vzVx8rO4rfJJD2FVKznH5i5ugBsTpYkbdy1fiG5copgdQhho3981Srqe780PlkwWE1sc8kuFtR+dkJh9Hz+Jpb4kgz6Kc+4+wWI08T7I5yfZRcnYltySGkgT15LWo7O1gdbI3L37j3WTvlHer0dT3IOToJX7uORXVuop5sNH/9k="/>
          <p:cNvSpPr>
            <a:spLocks noChangeAspect="1" noChangeArrowheads="1"/>
          </p:cNvSpPr>
          <p:nvPr/>
        </p:nvSpPr>
        <p:spPr bwMode="auto">
          <a:xfrm>
            <a:off x="9015413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4" name="صورة 13" descr="imagesCAFH2KTC.jpg"/>
          <p:cNvPicPr>
            <a:picLocks noChangeAspect="1"/>
          </p:cNvPicPr>
          <p:nvPr/>
        </p:nvPicPr>
        <p:blipFill>
          <a:blip r:embed="rId4" cstate="print"/>
          <a:srcRect l="21849"/>
          <a:stretch>
            <a:fillRect/>
          </a:stretch>
        </p:blipFill>
        <p:spPr>
          <a:xfrm>
            <a:off x="2843808" y="2564904"/>
            <a:ext cx="3348372" cy="26366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5" name="صورة 14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8964488" y="0"/>
            <a:ext cx="179512" cy="2540000"/>
          </a:xfrm>
          <a:prstGeom prst="rect">
            <a:avLst/>
          </a:prstGeom>
        </p:spPr>
      </p:pic>
      <p:pic>
        <p:nvPicPr>
          <p:cNvPr id="16" name="صورة 15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8964488" y="4318000"/>
            <a:ext cx="179512" cy="2540000"/>
          </a:xfrm>
          <a:prstGeom prst="rect">
            <a:avLst/>
          </a:prstGeom>
        </p:spPr>
      </p:pic>
      <p:pic>
        <p:nvPicPr>
          <p:cNvPr id="17" name="صورة 16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8964488" y="2492896"/>
            <a:ext cx="179512" cy="2540000"/>
          </a:xfrm>
          <a:prstGeom prst="rect">
            <a:avLst/>
          </a:prstGeom>
        </p:spPr>
      </p:pic>
      <p:pic>
        <p:nvPicPr>
          <p:cNvPr id="18" name="صورة 17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0" y="2492896"/>
            <a:ext cx="179512" cy="2540000"/>
          </a:xfrm>
          <a:prstGeom prst="rect">
            <a:avLst/>
          </a:prstGeom>
        </p:spPr>
      </p:pic>
      <p:pic>
        <p:nvPicPr>
          <p:cNvPr id="19" name="صورة 18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0" y="0"/>
            <a:ext cx="179512" cy="2540000"/>
          </a:xfrm>
          <a:prstGeom prst="rect">
            <a:avLst/>
          </a:prstGeom>
        </p:spPr>
      </p:pic>
      <p:pic>
        <p:nvPicPr>
          <p:cNvPr id="20" name="صورة 19" descr="floral_background_by_oksvik-d47zfew.jpg"/>
          <p:cNvPicPr>
            <a:picLocks noChangeAspect="1"/>
          </p:cNvPicPr>
          <p:nvPr/>
        </p:nvPicPr>
        <p:blipFill>
          <a:blip r:embed="rId5" cstate="print"/>
          <a:srcRect l="17418" r="75515"/>
          <a:stretch>
            <a:fillRect/>
          </a:stretch>
        </p:blipFill>
        <p:spPr>
          <a:xfrm>
            <a:off x="0" y="4318000"/>
            <a:ext cx="179512" cy="2540000"/>
          </a:xfrm>
          <a:prstGeom prst="rect">
            <a:avLst/>
          </a:prstGeom>
        </p:spPr>
      </p:pic>
      <p:pic>
        <p:nvPicPr>
          <p:cNvPr id="22" name="صورة 21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7619888" y="5493680"/>
            <a:ext cx="188640" cy="2540000"/>
          </a:xfrm>
          <a:prstGeom prst="rect">
            <a:avLst/>
          </a:prstGeom>
        </p:spPr>
      </p:pic>
      <p:pic>
        <p:nvPicPr>
          <p:cNvPr id="24" name="صورة 23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5099608" y="5493680"/>
            <a:ext cx="188640" cy="2540000"/>
          </a:xfrm>
          <a:prstGeom prst="rect">
            <a:avLst/>
          </a:prstGeom>
        </p:spPr>
      </p:pic>
      <p:pic>
        <p:nvPicPr>
          <p:cNvPr id="25" name="صورة 24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2579328" y="5493680"/>
            <a:ext cx="188640" cy="2540000"/>
          </a:xfrm>
          <a:prstGeom prst="rect">
            <a:avLst/>
          </a:prstGeom>
        </p:spPr>
      </p:pic>
      <p:pic>
        <p:nvPicPr>
          <p:cNvPr id="26" name="صورة 25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1175680" y="5493680"/>
            <a:ext cx="188640" cy="2540000"/>
          </a:xfrm>
          <a:prstGeom prst="rect">
            <a:avLst/>
          </a:prstGeom>
        </p:spPr>
      </p:pic>
      <p:pic>
        <p:nvPicPr>
          <p:cNvPr id="27" name="صورة 26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6323744" y="-1175680"/>
            <a:ext cx="188640" cy="2540000"/>
          </a:xfrm>
          <a:prstGeom prst="rect">
            <a:avLst/>
          </a:prstGeom>
        </p:spPr>
      </p:pic>
      <p:pic>
        <p:nvPicPr>
          <p:cNvPr id="29" name="صورة 28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3875472" y="-1175680"/>
            <a:ext cx="188640" cy="2540000"/>
          </a:xfrm>
          <a:prstGeom prst="rect">
            <a:avLst/>
          </a:prstGeom>
        </p:spPr>
      </p:pic>
      <p:pic>
        <p:nvPicPr>
          <p:cNvPr id="30" name="صورة 29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1355192" y="-1175680"/>
            <a:ext cx="188640" cy="2540000"/>
          </a:xfrm>
          <a:prstGeom prst="rect">
            <a:avLst/>
          </a:prstGeom>
        </p:spPr>
      </p:pic>
      <p:pic>
        <p:nvPicPr>
          <p:cNvPr id="31" name="صورة 30" descr="floral_background_by_oksvik-d47zfew.jpg"/>
          <p:cNvPicPr>
            <a:picLocks noChangeAspect="1"/>
          </p:cNvPicPr>
          <p:nvPr/>
        </p:nvPicPr>
        <p:blipFill>
          <a:blip r:embed="rId5" cstate="print"/>
          <a:srcRect r="92573"/>
          <a:stretch>
            <a:fillRect/>
          </a:stretch>
        </p:blipFill>
        <p:spPr>
          <a:xfrm rot="16200000">
            <a:off x="7619888" y="-1175680"/>
            <a:ext cx="188640" cy="25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4">
            <a:lumMod val="75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04248" y="332656"/>
            <a:ext cx="2051720" cy="46166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لماذا أرسل الله الرسل؟</a:t>
            </a:r>
            <a:endParaRPr lang="he-IL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4248" y="764704"/>
            <a:ext cx="2051720" cy="461665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ما هي صفاتهم؟</a:t>
            </a:r>
            <a:endParaRPr lang="he-IL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04248" y="1196752"/>
            <a:ext cx="2051720" cy="83099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من هم الخمسة الذين زادهم الله من فضله؟</a:t>
            </a:r>
            <a:endParaRPr lang="he-IL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aditional Arabic" pitchFamily="18" charset="-78"/>
            </a:endParaRPr>
          </a:p>
        </p:txBody>
      </p:sp>
      <p:graphicFrame>
        <p:nvGraphicFramePr>
          <p:cNvPr id="16" name="Diagram 15"/>
          <p:cNvGraphicFramePr/>
          <p:nvPr/>
        </p:nvGraphicFramePr>
        <p:xfrm>
          <a:off x="1403648" y="1772816"/>
          <a:ext cx="5940152" cy="299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Rectangle 10"/>
          <p:cNvSpPr/>
          <p:nvPr/>
        </p:nvSpPr>
        <p:spPr>
          <a:xfrm>
            <a:off x="6804248" y="1988840"/>
            <a:ext cx="2051720" cy="461665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بم لقبوا؟</a:t>
            </a:r>
            <a:endParaRPr lang="he-IL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21" name="Rectangle 19"/>
          <p:cNvSpPr/>
          <p:nvPr/>
        </p:nvSpPr>
        <p:spPr>
          <a:xfrm rot="16200000">
            <a:off x="2430016" y="3951312"/>
            <a:ext cx="144016" cy="5004048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Rectangle 19"/>
          <p:cNvSpPr/>
          <p:nvPr/>
        </p:nvSpPr>
        <p:spPr>
          <a:xfrm rot="16200000">
            <a:off x="1745940" y="4275348"/>
            <a:ext cx="144016" cy="363589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Rectangle 19"/>
          <p:cNvSpPr/>
          <p:nvPr/>
        </p:nvSpPr>
        <p:spPr>
          <a:xfrm rot="16200000">
            <a:off x="3379812" y="3361556"/>
            <a:ext cx="116632" cy="6876256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4" name="Rectangle 6"/>
          <p:cNvSpPr/>
          <p:nvPr/>
        </p:nvSpPr>
        <p:spPr>
          <a:xfrm>
            <a:off x="6804248" y="2420888"/>
            <a:ext cx="2051720" cy="156966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من هو النبي الذي انزلت عليه </a:t>
            </a:r>
            <a:r>
              <a:rPr lang="ar-SA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التوارة؟</a:t>
            </a: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لهداية من انزل هذا الكتاب؟</a:t>
            </a:r>
            <a:endParaRPr lang="he-IL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25" name="Rectangle 10"/>
          <p:cNvSpPr/>
          <p:nvPr/>
        </p:nvSpPr>
        <p:spPr>
          <a:xfrm>
            <a:off x="6804248" y="4005064"/>
            <a:ext cx="2051720" cy="830997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من هو النبي الذي انزل الله عليه الانجيل؟</a:t>
            </a:r>
            <a:endParaRPr lang="he-IL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26" name="Rectangle 6"/>
          <p:cNvSpPr/>
          <p:nvPr/>
        </p:nvSpPr>
        <p:spPr>
          <a:xfrm>
            <a:off x="6804248" y="4797152"/>
            <a:ext cx="2051720" cy="156966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من هو الرسول الذي أنزله الله للناس </a:t>
            </a:r>
            <a:r>
              <a:rPr lang="ar-SA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كافة؟</a:t>
            </a:r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وما اسم الكتاب الذي انزل عليه؟</a:t>
            </a:r>
            <a:endParaRPr lang="he-IL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aditional Arabic" pitchFamily="18" charset="-78"/>
            </a:endParaRPr>
          </a:p>
        </p:txBody>
      </p:sp>
      <p:pic>
        <p:nvPicPr>
          <p:cNvPr id="27" name="صورة 26" descr="408529_474564689258102_386108497_n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2160240" cy="2160240"/>
          </a:xfrm>
          <a:prstGeom prst="rect">
            <a:avLst/>
          </a:prstGeom>
        </p:spPr>
      </p:pic>
      <p:pic>
        <p:nvPicPr>
          <p:cNvPr id="28" name="صورة 27" descr="408529_474564689258102_386108497_n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088"/>
          <a:stretch>
            <a:fillRect/>
          </a:stretch>
        </p:blipFill>
        <p:spPr>
          <a:xfrm>
            <a:off x="0" y="2276872"/>
            <a:ext cx="754832" cy="1259904"/>
          </a:xfrm>
          <a:prstGeom prst="rect">
            <a:avLst/>
          </a:prstGeom>
        </p:spPr>
      </p:pic>
      <p:pic>
        <p:nvPicPr>
          <p:cNvPr id="29" name="صورة 28" descr="408529_474564689258102_386108497_n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1600" y="3789040"/>
            <a:ext cx="827856" cy="827856"/>
          </a:xfrm>
          <a:prstGeom prst="rect">
            <a:avLst/>
          </a:prstGeom>
        </p:spPr>
      </p:pic>
      <p:pic>
        <p:nvPicPr>
          <p:cNvPr id="30" name="صورة 29" descr="408529_474564689258102_386108497_n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797152"/>
            <a:ext cx="827856" cy="827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Graphic spid="16" grpId="1">
        <p:bldAsOne/>
      </p:bldGraphic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4">
            <a:lumMod val="75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شكل بيضاوي 9"/>
          <p:cNvSpPr/>
          <p:nvPr/>
        </p:nvSpPr>
        <p:spPr>
          <a:xfrm>
            <a:off x="5076056" y="2564904"/>
            <a:ext cx="1872208" cy="1944216"/>
          </a:xfrm>
          <a:prstGeom prst="ellipse">
            <a:avLst/>
          </a:prstGeom>
          <a:solidFill>
            <a:srgbClr val="92D050"/>
          </a:solidFill>
          <a:ln w="76200"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شكل بيضاوي 8"/>
          <p:cNvSpPr/>
          <p:nvPr/>
        </p:nvSpPr>
        <p:spPr>
          <a:xfrm>
            <a:off x="6804248" y="1700808"/>
            <a:ext cx="2160240" cy="2160240"/>
          </a:xfrm>
          <a:prstGeom prst="ellipse">
            <a:avLst/>
          </a:prstGeom>
          <a:solidFill>
            <a:srgbClr val="7030A0"/>
          </a:solidFill>
          <a:ln w="76200"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شكل بيضاوي 10"/>
          <p:cNvSpPr/>
          <p:nvPr/>
        </p:nvSpPr>
        <p:spPr>
          <a:xfrm>
            <a:off x="3563888" y="3573016"/>
            <a:ext cx="1656184" cy="1656184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6"/>
          <p:cNvSpPr txBox="1"/>
          <p:nvPr/>
        </p:nvSpPr>
        <p:spPr>
          <a:xfrm>
            <a:off x="0" y="260648"/>
            <a:ext cx="9144000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مشروعية الاذان</a:t>
            </a:r>
            <a:endParaRPr lang="he-IL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aditional Arabic" pitchFamily="18" charset="-78"/>
            </a:endParaRPr>
          </a:p>
        </p:txBody>
      </p:sp>
      <p:pic>
        <p:nvPicPr>
          <p:cNvPr id="14" name="صورة 13" descr="1208861764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243" r="24271"/>
          <a:stretch>
            <a:fillRect/>
          </a:stretch>
        </p:blipFill>
        <p:spPr>
          <a:xfrm flipH="1">
            <a:off x="7956376" y="4797152"/>
            <a:ext cx="1008112" cy="2060848"/>
          </a:xfrm>
          <a:prstGeom prst="rect">
            <a:avLst/>
          </a:prstGeom>
        </p:spPr>
      </p:pic>
      <p:pic>
        <p:nvPicPr>
          <p:cNvPr id="15" name="صورة 14" descr="1208861764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243" r="24271"/>
          <a:stretch>
            <a:fillRect/>
          </a:stretch>
        </p:blipFill>
        <p:spPr>
          <a:xfrm flipH="1">
            <a:off x="6588224" y="4797152"/>
            <a:ext cx="1008112" cy="2060848"/>
          </a:xfrm>
          <a:prstGeom prst="rect">
            <a:avLst/>
          </a:prstGeom>
        </p:spPr>
      </p:pic>
      <p:pic>
        <p:nvPicPr>
          <p:cNvPr id="16" name="صورة 15" descr="1208861764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243" r="24271"/>
          <a:stretch>
            <a:fillRect/>
          </a:stretch>
        </p:blipFill>
        <p:spPr>
          <a:xfrm flipH="1">
            <a:off x="4644008" y="4797152"/>
            <a:ext cx="1008112" cy="2060848"/>
          </a:xfrm>
          <a:prstGeom prst="rect">
            <a:avLst/>
          </a:prstGeom>
        </p:spPr>
      </p:pic>
      <p:sp>
        <p:nvSpPr>
          <p:cNvPr id="17" name="شكل بيضاوي 16"/>
          <p:cNvSpPr/>
          <p:nvPr/>
        </p:nvSpPr>
        <p:spPr>
          <a:xfrm>
            <a:off x="1475656" y="2564904"/>
            <a:ext cx="2160240" cy="2160240"/>
          </a:xfrm>
          <a:prstGeom prst="ellipse">
            <a:avLst/>
          </a:prstGeom>
          <a:ln w="76200"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1030" name="Picture 6" descr="C:\Users\User\AppData\Local\Temp\wz3373\صور\fly_to_allah_by_eliakhan-d427x7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420888"/>
            <a:ext cx="2374014" cy="245059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C:\Users\User\Desktop\untitledfghj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81825" y="1700808"/>
            <a:ext cx="2162175" cy="2114550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4" name="Picture 5" descr="http://www.al-fateh.net/images/i-147/2.jpg"/>
          <p:cNvPicPr>
            <a:picLocks noChangeAspect="1" noChangeArrowheads="1"/>
          </p:cNvPicPr>
          <p:nvPr/>
        </p:nvPicPr>
        <p:blipFill>
          <a:blip r:embed="rId5" cstate="print"/>
          <a:srcRect l="46080" t="9980" r="7121" b="7684"/>
          <a:stretch>
            <a:fillRect/>
          </a:stretch>
        </p:blipFill>
        <p:spPr bwMode="auto">
          <a:xfrm>
            <a:off x="3923928" y="3861048"/>
            <a:ext cx="720080" cy="10967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7" name="Picture 13" descr="http://t1.gstatic.com/images?q=tbn:ANd9GcS-gUl2zZZ3yWAsrz8gEx7fPGeNsud17w_wdyjVMLONKKKlJcWm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3140968"/>
            <a:ext cx="1368152" cy="921223"/>
          </a:xfrm>
          <a:prstGeom prst="rect">
            <a:avLst/>
          </a:prstGeom>
          <a:noFill/>
        </p:spPr>
      </p:pic>
      <p:sp>
        <p:nvSpPr>
          <p:cNvPr id="29" name="مربع نص 28"/>
          <p:cNvSpPr txBox="1"/>
          <p:nvPr/>
        </p:nvSpPr>
        <p:spPr>
          <a:xfrm rot="21040346">
            <a:off x="1859990" y="2906395"/>
            <a:ext cx="165618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الله اكبر الله أكبر</a:t>
            </a:r>
            <a:endParaRPr lang="he-IL" sz="4000" b="1" dirty="0">
              <a:ln w="12700">
                <a:solidFill>
                  <a:srgbClr val="002060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1" grpId="0" animBg="1"/>
      <p:bldP spid="17" grpId="0" animBg="1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4">
            <a:lumMod val="75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6084168" y="548680"/>
            <a:ext cx="2736304" cy="278092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ولكن اذا كنا في مكان لا يقام فيه الاذان فكيف لنا أن نعرف دخول </a:t>
            </a:r>
            <a:r>
              <a:rPr lang="ar-SA" sz="28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الوقت؟</a:t>
            </a:r>
            <a:endParaRPr lang="ar-SA" sz="2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he-IL" dirty="0"/>
          </a:p>
        </p:txBody>
      </p:sp>
      <p:sp>
        <p:nvSpPr>
          <p:cNvPr id="5" name="شكل بيضاوي 4"/>
          <p:cNvSpPr/>
          <p:nvPr/>
        </p:nvSpPr>
        <p:spPr>
          <a:xfrm>
            <a:off x="611560" y="3212976"/>
            <a:ext cx="2952328" cy="2808312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كيف نعرف وقت الفجر، الظهر، العصر، المغرب </a:t>
            </a:r>
            <a:r>
              <a:rPr lang="ar-SA" sz="28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والعشاء؟؟؟</a:t>
            </a:r>
            <a:endParaRPr lang="he-IL" sz="2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</a:endParaRPr>
          </a:p>
          <a:p>
            <a:pPr algn="ctr"/>
            <a:endParaRPr lang="he-IL" dirty="0"/>
          </a:p>
        </p:txBody>
      </p:sp>
      <p:sp>
        <p:nvSpPr>
          <p:cNvPr id="6" name="شكل بيضاوي 5"/>
          <p:cNvSpPr/>
          <p:nvPr/>
        </p:nvSpPr>
        <p:spPr>
          <a:xfrm>
            <a:off x="3635896" y="2132856"/>
            <a:ext cx="2520280" cy="2448272"/>
          </a:xfrm>
          <a:prstGeom prst="ellipse">
            <a:avLst/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ما هي الصلوات </a:t>
            </a:r>
            <a:r>
              <a:rPr lang="ar-SA" sz="28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المكتوبة؟</a:t>
            </a:r>
            <a:endParaRPr lang="ar-SA" sz="2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he-IL" dirty="0"/>
          </a:p>
        </p:txBody>
      </p:sp>
      <p:sp>
        <p:nvSpPr>
          <p:cNvPr id="9" name="شريط جانبي 8"/>
          <p:cNvSpPr/>
          <p:nvPr/>
        </p:nvSpPr>
        <p:spPr>
          <a:xfrm>
            <a:off x="0" y="0"/>
            <a:ext cx="1079104" cy="1196752"/>
          </a:xfrm>
          <a:prstGeom prst="diagStripe">
            <a:avLst>
              <a:gd name="adj" fmla="val 644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0" name="شريط جانبي 9"/>
          <p:cNvSpPr/>
          <p:nvPr/>
        </p:nvSpPr>
        <p:spPr>
          <a:xfrm rot="366846">
            <a:off x="116647" y="-91621"/>
            <a:ext cx="1619672" cy="2276872"/>
          </a:xfrm>
          <a:prstGeom prst="diagStripe">
            <a:avLst>
              <a:gd name="adj" fmla="val 790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 r="28960" b="50427"/>
          <a:stretch>
            <a:fillRect/>
          </a:stretch>
        </p:blipFill>
        <p:spPr bwMode="auto">
          <a:xfrm>
            <a:off x="0" y="4293096"/>
            <a:ext cx="4680520" cy="1296144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 t="70826" r="31019"/>
          <a:stretch>
            <a:fillRect/>
          </a:stretch>
        </p:blipFill>
        <p:spPr bwMode="auto">
          <a:xfrm>
            <a:off x="0" y="620688"/>
            <a:ext cx="4644008" cy="1220391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t="5980" r="31019" b="66306"/>
          <a:stretch>
            <a:fillRect/>
          </a:stretch>
        </p:blipFill>
        <p:spPr bwMode="auto">
          <a:xfrm>
            <a:off x="0" y="3140968"/>
            <a:ext cx="4672136" cy="1152128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 t="38492" r="31019" b="33793"/>
          <a:stretch>
            <a:fillRect/>
          </a:stretch>
        </p:blipFill>
        <p:spPr bwMode="auto">
          <a:xfrm>
            <a:off x="0" y="5589240"/>
            <a:ext cx="4672136" cy="126876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 t="54242" r="28960"/>
          <a:stretch>
            <a:fillRect/>
          </a:stretch>
        </p:blipFill>
        <p:spPr bwMode="auto">
          <a:xfrm>
            <a:off x="0" y="1844824"/>
            <a:ext cx="4680520" cy="1289651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16" name="عنوان فرعي 2"/>
          <p:cNvSpPr txBox="1">
            <a:spLocks/>
          </p:cNvSpPr>
          <p:nvPr/>
        </p:nvSpPr>
        <p:spPr>
          <a:xfrm>
            <a:off x="2483768" y="0"/>
            <a:ext cx="4248472" cy="64807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د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خ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ط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ي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ن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ص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ل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ة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ق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ت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ه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CC00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.</a:t>
            </a:r>
          </a:p>
        </p:txBody>
      </p:sp>
      <p:sp>
        <p:nvSpPr>
          <p:cNvPr id="20" name="مستطيل 19"/>
          <p:cNvSpPr/>
          <p:nvPr/>
        </p:nvSpPr>
        <p:spPr>
          <a:xfrm>
            <a:off x="5471592" y="692696"/>
            <a:ext cx="3672408" cy="616530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سهم إلى اليسار 20"/>
          <p:cNvSpPr/>
          <p:nvPr/>
        </p:nvSpPr>
        <p:spPr>
          <a:xfrm>
            <a:off x="6156176" y="764704"/>
            <a:ext cx="2376264" cy="1080120"/>
          </a:xfrm>
          <a:prstGeom prst="leftArrow">
            <a:avLst>
              <a:gd name="adj1" fmla="val 63438"/>
              <a:gd name="adj2" fmla="val 55375"/>
            </a:avLst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الظُّهر</a:t>
            </a:r>
            <a:endParaRPr lang="he-IL" sz="4400" dirty="0">
              <a:latin typeface="Traditional Arabic" pitchFamily="18" charset="-78"/>
            </a:endParaRPr>
          </a:p>
        </p:txBody>
      </p:sp>
      <p:sp>
        <p:nvSpPr>
          <p:cNvPr id="23" name="سهم إلى اليسار 22"/>
          <p:cNvSpPr/>
          <p:nvPr/>
        </p:nvSpPr>
        <p:spPr>
          <a:xfrm>
            <a:off x="6156176" y="1916832"/>
            <a:ext cx="2376264" cy="1080120"/>
          </a:xfrm>
          <a:prstGeom prst="leftArrow">
            <a:avLst>
              <a:gd name="adj1" fmla="val 63438"/>
              <a:gd name="adj2" fmla="val 55375"/>
            </a:avLst>
          </a:prstGeom>
          <a:solidFill>
            <a:schemeClr val="accent5">
              <a:lumMod val="75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الفَجْر</a:t>
            </a:r>
            <a:endParaRPr lang="he-IL" sz="4400" dirty="0">
              <a:latin typeface="Traditional Arabic" pitchFamily="18" charset="-78"/>
            </a:endParaRPr>
          </a:p>
        </p:txBody>
      </p:sp>
      <p:sp>
        <p:nvSpPr>
          <p:cNvPr id="24" name="سهم إلى اليسار 23"/>
          <p:cNvSpPr/>
          <p:nvPr/>
        </p:nvSpPr>
        <p:spPr>
          <a:xfrm>
            <a:off x="6156176" y="3068960"/>
            <a:ext cx="2376264" cy="1080120"/>
          </a:xfrm>
          <a:prstGeom prst="leftArrow">
            <a:avLst>
              <a:gd name="adj1" fmla="val 63438"/>
              <a:gd name="adj2" fmla="val 55375"/>
            </a:avLst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العَصْر</a:t>
            </a:r>
            <a:endParaRPr lang="he-IL" sz="4400" dirty="0">
              <a:latin typeface="Traditional Arabic" pitchFamily="18" charset="-78"/>
            </a:endParaRPr>
          </a:p>
        </p:txBody>
      </p:sp>
      <p:sp>
        <p:nvSpPr>
          <p:cNvPr id="25" name="سهم إلى اليسار 24"/>
          <p:cNvSpPr/>
          <p:nvPr/>
        </p:nvSpPr>
        <p:spPr>
          <a:xfrm>
            <a:off x="6156176" y="4365104"/>
            <a:ext cx="2376264" cy="1080120"/>
          </a:xfrm>
          <a:prstGeom prst="leftArrow">
            <a:avLst>
              <a:gd name="adj1" fmla="val 63438"/>
              <a:gd name="adj2" fmla="val 55375"/>
            </a:avLst>
          </a:prstGeom>
          <a:solidFill>
            <a:schemeClr val="accent5">
              <a:lumMod val="75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العِشاء</a:t>
            </a:r>
            <a:endParaRPr lang="he-IL" sz="4400" dirty="0">
              <a:latin typeface="Traditional Arabic" pitchFamily="18" charset="-78"/>
            </a:endParaRPr>
          </a:p>
        </p:txBody>
      </p:sp>
      <p:sp>
        <p:nvSpPr>
          <p:cNvPr id="26" name="سهم إلى اليسار 25"/>
          <p:cNvSpPr/>
          <p:nvPr/>
        </p:nvSpPr>
        <p:spPr>
          <a:xfrm>
            <a:off x="6156176" y="5589240"/>
            <a:ext cx="2376264" cy="1080120"/>
          </a:xfrm>
          <a:prstGeom prst="leftArrow">
            <a:avLst>
              <a:gd name="adj1" fmla="val 63438"/>
              <a:gd name="adj2" fmla="val 55375"/>
            </a:avLst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latin typeface="Traditional Arabic" pitchFamily="18" charset="-78"/>
                <a:cs typeface="Traditional Arabic" pitchFamily="18" charset="-78"/>
              </a:rPr>
              <a:t>المـَغْرِب</a:t>
            </a:r>
            <a:endParaRPr lang="he-IL" sz="4400" dirty="0">
              <a:latin typeface="Traditional Arabic" pitchFamily="18" charset="-78"/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5796136" y="1124744"/>
            <a:ext cx="288032" cy="28803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شكل بيضاوي 31"/>
          <p:cNvSpPr/>
          <p:nvPr/>
        </p:nvSpPr>
        <p:spPr>
          <a:xfrm>
            <a:off x="5796136" y="2276872"/>
            <a:ext cx="288032" cy="28803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شكل بيضاوي 32"/>
          <p:cNvSpPr/>
          <p:nvPr/>
        </p:nvSpPr>
        <p:spPr>
          <a:xfrm>
            <a:off x="5796136" y="3501008"/>
            <a:ext cx="288032" cy="28803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شكل بيضاوي 33"/>
          <p:cNvSpPr/>
          <p:nvPr/>
        </p:nvSpPr>
        <p:spPr>
          <a:xfrm>
            <a:off x="5796136" y="4725144"/>
            <a:ext cx="288032" cy="28803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شكل بيضاوي 34"/>
          <p:cNvSpPr/>
          <p:nvPr/>
        </p:nvSpPr>
        <p:spPr>
          <a:xfrm>
            <a:off x="5796136" y="5949280"/>
            <a:ext cx="288032" cy="28803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شكل بيضاوي 35"/>
          <p:cNvSpPr/>
          <p:nvPr/>
        </p:nvSpPr>
        <p:spPr>
          <a:xfrm>
            <a:off x="4572000" y="4725144"/>
            <a:ext cx="288032" cy="28803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شكل بيضاوي 36"/>
          <p:cNvSpPr/>
          <p:nvPr/>
        </p:nvSpPr>
        <p:spPr>
          <a:xfrm>
            <a:off x="4572000" y="3501008"/>
            <a:ext cx="288032" cy="28803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شكل بيضاوي 37"/>
          <p:cNvSpPr/>
          <p:nvPr/>
        </p:nvSpPr>
        <p:spPr>
          <a:xfrm>
            <a:off x="4572000" y="6021288"/>
            <a:ext cx="288032" cy="28803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شكل بيضاوي 38"/>
          <p:cNvSpPr/>
          <p:nvPr/>
        </p:nvSpPr>
        <p:spPr>
          <a:xfrm>
            <a:off x="4572000" y="2276872"/>
            <a:ext cx="288032" cy="28803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شكل بيضاوي 39"/>
          <p:cNvSpPr/>
          <p:nvPr/>
        </p:nvSpPr>
        <p:spPr>
          <a:xfrm>
            <a:off x="4499992" y="1124744"/>
            <a:ext cx="288032" cy="28803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مخصص 1">
      <a:dk1>
        <a:srgbClr val="FFFFFF"/>
      </a:dk1>
      <a:lt1>
        <a:sysClr val="window" lastClr="FFFFFF"/>
      </a:lt1>
      <a:dk2>
        <a:srgbClr val="EAEBDE"/>
      </a:dk2>
      <a:lt2>
        <a:srgbClr val="676A55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262</Words>
  <Application>Microsoft Office PowerPoint</Application>
  <PresentationFormat>عرض على الشاشة (3:4)‏</PresentationFormat>
  <Paragraphs>36</Paragraphs>
  <Slides>9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רחבה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COMP</dc:creator>
  <cp:lastModifiedBy>שאלות </cp:lastModifiedBy>
  <cp:revision>86</cp:revision>
  <dcterms:modified xsi:type="dcterms:W3CDTF">2013-05-02T06:29:54Z</dcterms:modified>
</cp:coreProperties>
</file>