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9900"/>
    <a:srgbClr val="00FFFF"/>
    <a:srgbClr val="339933"/>
    <a:srgbClr val="CDFF96"/>
    <a:srgbClr val="FCF4C7"/>
    <a:srgbClr val="C4BD97"/>
    <a:srgbClr val="33CC33"/>
    <a:srgbClr val="FF99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ED44407-C0D6-4C7D-98EE-ADB43F55B600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37FBB9-D895-4518-9C97-BA04C9C004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8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6BB24-5D19-4C87-8B18-7AD172A1CEF7}" type="datetimeFigureOut">
              <a:rPr lang="he-IL" smtClean="0"/>
              <a:pPr/>
              <a:t>ח'/סיון/תשע"ג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3A41-649E-4851-84CB-C885FEFF1D4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almaany.com/home.php?language=arabic&amp;lang_name=%D8%B9%D8%B1%D8%A8%D9%8A&amp;word=%D8%B1%D8%B3%D9%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467544" y="1988840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لمعرفة معنى كلمة صلاة  رد هذه الكلمة </a:t>
            </a:r>
            <a:r>
              <a:rPr lang="ar-SA" sz="2000" dirty="0" smtClean="0"/>
              <a:t>إلى </a:t>
            </a:r>
            <a:r>
              <a:rPr lang="ar-SA" sz="2000" dirty="0" smtClean="0"/>
              <a:t>جذرها</a:t>
            </a:r>
            <a:endParaRPr lang="he-IL" sz="2000" dirty="0"/>
          </a:p>
        </p:txBody>
      </p:sp>
      <p:sp>
        <p:nvSpPr>
          <p:cNvPr id="4" name="وسيلة شرح بيضاوية 3"/>
          <p:cNvSpPr/>
          <p:nvPr/>
        </p:nvSpPr>
        <p:spPr>
          <a:xfrm flipH="1">
            <a:off x="6660232" y="2780928"/>
            <a:ext cx="2016224" cy="1296144"/>
          </a:xfrm>
          <a:prstGeom prst="wedgeEllipseCallout">
            <a:avLst>
              <a:gd name="adj1" fmla="val -34511"/>
              <a:gd name="adj2" fmla="val 70339"/>
            </a:avLst>
          </a:prstGeom>
          <a:solidFill>
            <a:schemeClr val="accent3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صلاة!</a:t>
            </a:r>
            <a:r>
              <a:rPr lang="ar-SA" sz="2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وما معنى كلمة صلاة يا </a:t>
            </a:r>
            <a:r>
              <a:rPr lang="ar-SA" sz="2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رفيقي؟؟</a:t>
            </a:r>
            <a:endParaRPr lang="he-IL" sz="20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10" name="صورة 9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 flipH="1">
            <a:off x="7812360" y="4509120"/>
            <a:ext cx="1008112" cy="2060848"/>
          </a:xfrm>
          <a:prstGeom prst="rect">
            <a:avLst/>
          </a:prstGeom>
        </p:spPr>
      </p:pic>
      <p:pic>
        <p:nvPicPr>
          <p:cNvPr id="11" name="Picture 6" descr="http://dryicons.com/files/graphics_previews/cherry_colored_fram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t="-436"/>
          <a:stretch>
            <a:fillRect/>
          </a:stretch>
        </p:blipFill>
        <p:spPr bwMode="auto">
          <a:xfrm rot="1026837">
            <a:off x="4470505" y="-257455"/>
            <a:ext cx="5255515" cy="3037368"/>
          </a:xfrm>
          <a:prstGeom prst="rect">
            <a:avLst/>
          </a:prstGeom>
          <a:noFill/>
        </p:spPr>
      </p:pic>
      <p:sp>
        <p:nvSpPr>
          <p:cNvPr id="13" name="عنصر نائب للمحتوى 12"/>
          <p:cNvSpPr>
            <a:spLocks noGrp="1"/>
          </p:cNvSpPr>
          <p:nvPr>
            <p:ph idx="1"/>
          </p:nvPr>
        </p:nvSpPr>
        <p:spPr>
          <a:xfrm rot="460015">
            <a:off x="5256818" y="886928"/>
            <a:ext cx="1877609" cy="6766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4800" b="1" dirty="0" smtClean="0">
                <a:ln w="127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الصلاة </a:t>
            </a:r>
            <a:endParaRPr lang="he-IL" sz="4400" dirty="0">
              <a:ln w="1270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67544" y="2996952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smtClean="0"/>
              <a:t>اذهب </a:t>
            </a:r>
            <a:r>
              <a:rPr lang="ar-SA" sz="2000" smtClean="0"/>
              <a:t>إلى </a:t>
            </a:r>
            <a:r>
              <a:rPr lang="ar-SA" sz="2000" dirty="0" smtClean="0"/>
              <a:t>قاموس رسم المعاني </a:t>
            </a:r>
            <a:endParaRPr lang="he-IL" sz="2000" dirty="0"/>
          </a:p>
        </p:txBody>
      </p:sp>
      <p:pic>
        <p:nvPicPr>
          <p:cNvPr id="28674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140968"/>
            <a:ext cx="1008112" cy="360482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مستطيل 15"/>
          <p:cNvSpPr/>
          <p:nvPr/>
        </p:nvSpPr>
        <p:spPr>
          <a:xfrm>
            <a:off x="467544" y="4077072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اكتب كلمة صلاة</a:t>
            </a:r>
            <a:endParaRPr lang="he-IL" sz="2000" dirty="0"/>
          </a:p>
        </p:txBody>
      </p:sp>
      <p:sp>
        <p:nvSpPr>
          <p:cNvPr id="17" name="مستطيل 16"/>
          <p:cNvSpPr/>
          <p:nvPr/>
        </p:nvSpPr>
        <p:spPr>
          <a:xfrm>
            <a:off x="467544" y="5085184"/>
            <a:ext cx="52565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وابحث عن المعنى الملائم وفق ما </a:t>
            </a:r>
            <a:r>
              <a:rPr lang="ar-SA" sz="2000" smtClean="0"/>
              <a:t>تعلمنا سابقًا </a:t>
            </a:r>
            <a:endParaRPr lang="he-IL" sz="2000" dirty="0"/>
          </a:p>
        </p:txBody>
      </p:sp>
      <p:sp>
        <p:nvSpPr>
          <p:cNvPr id="12" name="سهم للأسفل 11"/>
          <p:cNvSpPr/>
          <p:nvPr/>
        </p:nvSpPr>
        <p:spPr>
          <a:xfrm>
            <a:off x="2843808" y="2636912"/>
            <a:ext cx="360040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سهم للأسفل 14"/>
          <p:cNvSpPr/>
          <p:nvPr/>
        </p:nvSpPr>
        <p:spPr>
          <a:xfrm>
            <a:off x="2771800" y="3645024"/>
            <a:ext cx="360040" cy="43204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سهم للأسفل 17"/>
          <p:cNvSpPr/>
          <p:nvPr/>
        </p:nvSpPr>
        <p:spPr>
          <a:xfrm>
            <a:off x="2771800" y="4725144"/>
            <a:ext cx="360040" cy="3600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1278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שאלות</dc:creator>
  <cp:lastModifiedBy>ahmad1</cp:lastModifiedBy>
  <cp:revision>123</cp:revision>
  <dcterms:created xsi:type="dcterms:W3CDTF">2013-03-09T13:51:07Z</dcterms:created>
  <dcterms:modified xsi:type="dcterms:W3CDTF">2013-05-17T09:28:25Z</dcterms:modified>
</cp:coreProperties>
</file>