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1321A8-838A-480C-B9CE-F712A6A41C4F}" type="datetimeFigureOut">
              <a:rPr lang="en-US" smtClean="0"/>
              <a:t>5/17/2013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456C5B-B56D-474C-8F56-5A6B9713D4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949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FE3B9C-008E-4372-99D9-433860F45B48}" type="slidenum">
              <a:rPr lang="he-IL" smtClean="0">
                <a:solidFill>
                  <a:prstClr val="black"/>
                </a:solidFill>
              </a:rPr>
              <a:pPr/>
              <a:t>1</a:t>
            </a:fld>
            <a:endParaRPr lang="he-IL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ח'/סיון/תשע"ג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372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ח'/סיון/תשע"ג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1547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ח'/סיון/תשע"ג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1585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ח'/סיון/תשע"ג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8839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ח'/סיון/תשע"ג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114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ח'/סיון/תשע"ג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4229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ח'/סיון/תשע"ג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8135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ח'/סיון/תשע"ג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607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ח'/סיון/תשע"ג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151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ח'/סיון/תשע"ג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9857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6BB24-5D19-4C87-8B18-7AD172A1CEF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ח'/סיון/תשע"ג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3A41-649E-4851-84CB-C885FEFF1D43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66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ציור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7438E1-117D-44FB-AC24-B79D899BA877}" type="datetimeFigureOut">
              <a:rPr lang="he-IL" smtClean="0"/>
              <a:t>ח'/סיון/תשע"ג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6BB24-5D19-4C87-8B18-7AD172A1CEF7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ח'/סיון/תשע"ג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83A41-649E-4851-84CB-C885FEFF1D43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61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C:\Users\win7202\Desktop\The_heart_of_a_child_by_l_Heartsdream_l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/>
          <a:srcRect l="2357" t="51479" r="67088" b="4142"/>
          <a:stretch>
            <a:fillRect/>
          </a:stretch>
        </p:blipFill>
        <p:spPr bwMode="auto">
          <a:xfrm>
            <a:off x="3203848" y="5733256"/>
            <a:ext cx="864096" cy="1124744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21" name="مستطيل 20"/>
          <p:cNvSpPr/>
          <p:nvPr/>
        </p:nvSpPr>
        <p:spPr>
          <a:xfrm>
            <a:off x="323528" y="188640"/>
            <a:ext cx="8208912" cy="5688632"/>
          </a:xfrm>
          <a:prstGeom prst="rect">
            <a:avLst/>
          </a:prstGeom>
          <a:solidFill>
            <a:srgbClr val="FCF4C7"/>
          </a:solidFill>
          <a:ln w="38100">
            <a:solidFill>
              <a:schemeClr val="accent4">
                <a:lumMod val="60000"/>
                <a:lumOff val="40000"/>
              </a:schemeClr>
            </a:solidFill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5" name="عنصر نائب للمحتوى 2"/>
          <p:cNvSpPr>
            <a:spLocks noGrp="1"/>
          </p:cNvSpPr>
          <p:nvPr>
            <p:ph idx="1"/>
          </p:nvPr>
        </p:nvSpPr>
        <p:spPr>
          <a:xfrm>
            <a:off x="1331640" y="692696"/>
            <a:ext cx="6661248" cy="4248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b="1" dirty="0" smtClean="0">
                <a:ln w="12700">
                  <a:solidFill>
                    <a:srgbClr val="339933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ارجع </a:t>
            </a:r>
            <a:r>
              <a:rPr lang="ar-SA" b="1" dirty="0" smtClean="0">
                <a:ln w="12700">
                  <a:solidFill>
                    <a:srgbClr val="339933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إلى </a:t>
            </a:r>
            <a:r>
              <a:rPr lang="ar-SA" b="1" dirty="0" smtClean="0">
                <a:ln w="12700">
                  <a:solidFill>
                    <a:srgbClr val="339933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كتاب من كتب السيرة النبوية</a:t>
            </a:r>
            <a:r>
              <a:rPr lang="ar-SA" b="1" dirty="0" smtClean="0">
                <a:ln w="12700">
                  <a:solidFill>
                    <a:srgbClr val="339933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، اقرأ </a:t>
            </a:r>
            <a:r>
              <a:rPr lang="ar-SA" b="1" dirty="0" smtClean="0">
                <a:ln w="12700">
                  <a:solidFill>
                    <a:srgbClr val="339933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قصة </a:t>
            </a:r>
            <a:r>
              <a:rPr lang="ar-SA" b="1" dirty="0" smtClean="0">
                <a:ln w="12700">
                  <a:solidFill>
                    <a:srgbClr val="339933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الإسراء </a:t>
            </a:r>
            <a:r>
              <a:rPr lang="ar-SA" b="1" dirty="0" smtClean="0">
                <a:ln w="12700">
                  <a:solidFill>
                    <a:srgbClr val="339933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والمعراج، واستنبط منها ما يدل على أهمية الصلاة.</a:t>
            </a:r>
          </a:p>
          <a:p>
            <a:pPr>
              <a:buBlip>
                <a:blip r:embed="rId5"/>
              </a:buBlip>
            </a:pPr>
            <a:r>
              <a:rPr lang="ar-SA" b="1" dirty="0" smtClean="0">
                <a:ln w="12700">
                  <a:solidFill>
                    <a:srgbClr val="339933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>
              <a:buBlip>
                <a:blip r:embed="rId5"/>
              </a:buBlip>
            </a:pPr>
            <a:r>
              <a:rPr lang="ar-SA" b="1" dirty="0" smtClean="0">
                <a:ln w="12700">
                  <a:solidFill>
                    <a:srgbClr val="339933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>
              <a:buBlip>
                <a:blip r:embed="rId5"/>
              </a:buBlip>
            </a:pPr>
            <a:r>
              <a:rPr lang="ar-SA" b="1" dirty="0" smtClean="0">
                <a:ln w="12700">
                  <a:solidFill>
                    <a:srgbClr val="339933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</a:t>
            </a:r>
          </a:p>
          <a:p>
            <a:pPr>
              <a:buNone/>
            </a:pPr>
            <a:r>
              <a:rPr lang="ar-SA" b="1" smtClean="0">
                <a:ln w="12700">
                  <a:solidFill>
                    <a:srgbClr val="339933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ارجع </a:t>
            </a:r>
            <a:r>
              <a:rPr lang="ar-SA" b="1" smtClean="0">
                <a:ln w="12700">
                  <a:solidFill>
                    <a:srgbClr val="339933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إلى </a:t>
            </a:r>
            <a:r>
              <a:rPr lang="ar-SA" b="1" dirty="0" smtClean="0">
                <a:ln w="12700">
                  <a:solidFill>
                    <a:srgbClr val="339933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أحد مصادر التعلم المختلفة </a:t>
            </a:r>
            <a:r>
              <a:rPr lang="ar-SA" b="1" smtClean="0">
                <a:ln w="12700">
                  <a:solidFill>
                    <a:srgbClr val="339933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واذكر </a:t>
            </a:r>
            <a:r>
              <a:rPr lang="ar-SA" b="1" smtClean="0">
                <a:ln w="12700">
                  <a:solidFill>
                    <a:srgbClr val="339933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حديثًا واحدًا </a:t>
            </a:r>
            <a:r>
              <a:rPr lang="ar-SA" b="1" dirty="0" smtClean="0">
                <a:ln w="12700">
                  <a:solidFill>
                    <a:srgbClr val="339933"/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يدل على خطورة ترك الصلاة.</a:t>
            </a:r>
          </a:p>
          <a:p>
            <a:pPr>
              <a:buNone/>
            </a:pPr>
            <a:endParaRPr lang="ar-SA" b="1" dirty="0" smtClean="0">
              <a:ln w="12700">
                <a:solidFill>
                  <a:srgbClr val="339933"/>
                </a:solidFill>
                <a:prstDash val="solid"/>
              </a:ln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pPr>
              <a:buNone/>
            </a:pPr>
            <a:endParaRPr lang="ar-S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  <a:p>
            <a:pPr>
              <a:buNone/>
            </a:pPr>
            <a:endParaRPr lang="ar-S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  <p:sp>
        <p:nvSpPr>
          <p:cNvPr id="29" name="شكل حر 28"/>
          <p:cNvSpPr/>
          <p:nvPr/>
        </p:nvSpPr>
        <p:spPr>
          <a:xfrm>
            <a:off x="1331640" y="4725144"/>
            <a:ext cx="6529009" cy="476552"/>
          </a:xfrm>
          <a:custGeom>
            <a:avLst/>
            <a:gdLst>
              <a:gd name="connsiteX0" fmla="*/ 6529009 w 6529009"/>
              <a:gd name="connsiteY0" fmla="*/ 123371 h 476552"/>
              <a:gd name="connsiteX1" fmla="*/ 5425923 w 6529009"/>
              <a:gd name="connsiteY1" fmla="*/ 428171 h 476552"/>
              <a:gd name="connsiteX2" fmla="*/ 3829352 w 6529009"/>
              <a:gd name="connsiteY2" fmla="*/ 210457 h 476552"/>
              <a:gd name="connsiteX3" fmla="*/ 2740780 w 6529009"/>
              <a:gd name="connsiteY3" fmla="*/ 442685 h 476552"/>
              <a:gd name="connsiteX4" fmla="*/ 1623180 w 6529009"/>
              <a:gd name="connsiteY4" fmla="*/ 7257 h 476552"/>
              <a:gd name="connsiteX5" fmla="*/ 229809 w 6529009"/>
              <a:gd name="connsiteY5" fmla="*/ 399143 h 476552"/>
              <a:gd name="connsiteX6" fmla="*/ 244323 w 6529009"/>
              <a:gd name="connsiteY6" fmla="*/ 254000 h 476552"/>
              <a:gd name="connsiteX7" fmla="*/ 316894 w 6529009"/>
              <a:gd name="connsiteY7" fmla="*/ 312057 h 476552"/>
              <a:gd name="connsiteX8" fmla="*/ 229809 w 6529009"/>
              <a:gd name="connsiteY8" fmla="*/ 341085 h 476552"/>
              <a:gd name="connsiteX9" fmla="*/ 258837 w 6529009"/>
              <a:gd name="connsiteY9" fmla="*/ 297543 h 476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529009" h="476552">
                <a:moveTo>
                  <a:pt x="6529009" y="123371"/>
                </a:moveTo>
                <a:cubicBezTo>
                  <a:pt x="6202437" y="268514"/>
                  <a:pt x="5875866" y="413657"/>
                  <a:pt x="5425923" y="428171"/>
                </a:cubicBezTo>
                <a:cubicBezTo>
                  <a:pt x="4975980" y="442685"/>
                  <a:pt x="4276876" y="208038"/>
                  <a:pt x="3829352" y="210457"/>
                </a:cubicBezTo>
                <a:cubicBezTo>
                  <a:pt x="3381828" y="212876"/>
                  <a:pt x="3108475" y="476552"/>
                  <a:pt x="2740780" y="442685"/>
                </a:cubicBezTo>
                <a:cubicBezTo>
                  <a:pt x="2373085" y="408818"/>
                  <a:pt x="2041675" y="14514"/>
                  <a:pt x="1623180" y="7257"/>
                </a:cubicBezTo>
                <a:cubicBezTo>
                  <a:pt x="1204685" y="0"/>
                  <a:pt x="459618" y="358019"/>
                  <a:pt x="229809" y="399143"/>
                </a:cubicBezTo>
                <a:cubicBezTo>
                  <a:pt x="0" y="440267"/>
                  <a:pt x="229809" y="268514"/>
                  <a:pt x="244323" y="254000"/>
                </a:cubicBezTo>
                <a:cubicBezTo>
                  <a:pt x="258837" y="239486"/>
                  <a:pt x="319313" y="297543"/>
                  <a:pt x="316894" y="312057"/>
                </a:cubicBezTo>
                <a:cubicBezTo>
                  <a:pt x="314475" y="326571"/>
                  <a:pt x="239485" y="343504"/>
                  <a:pt x="229809" y="341085"/>
                </a:cubicBezTo>
                <a:cubicBezTo>
                  <a:pt x="220133" y="338666"/>
                  <a:pt x="239485" y="318104"/>
                  <a:pt x="258837" y="297543"/>
                </a:cubicBezTo>
              </a:path>
            </a:pathLst>
          </a:custGeom>
          <a:ln>
            <a:solidFill>
              <a:srgbClr val="339933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black"/>
              </a:solidFill>
            </a:endParaRPr>
          </a:p>
        </p:txBody>
      </p:sp>
      <p:sp>
        <p:nvSpPr>
          <p:cNvPr id="30" name="شكل حر 29"/>
          <p:cNvSpPr/>
          <p:nvPr/>
        </p:nvSpPr>
        <p:spPr>
          <a:xfrm>
            <a:off x="841829" y="1831219"/>
            <a:ext cx="6599161" cy="258838"/>
          </a:xfrm>
          <a:custGeom>
            <a:avLst/>
            <a:gdLst>
              <a:gd name="connsiteX0" fmla="*/ 6487885 w 6599161"/>
              <a:gd name="connsiteY0" fmla="*/ 200781 h 258838"/>
              <a:gd name="connsiteX1" fmla="*/ 6473371 w 6599161"/>
              <a:gd name="connsiteY1" fmla="*/ 12095 h 258838"/>
              <a:gd name="connsiteX2" fmla="*/ 6589485 w 6599161"/>
              <a:gd name="connsiteY2" fmla="*/ 128210 h 258838"/>
              <a:gd name="connsiteX3" fmla="*/ 6531428 w 6599161"/>
              <a:gd name="connsiteY3" fmla="*/ 157238 h 258838"/>
              <a:gd name="connsiteX4" fmla="*/ 6183085 w 6599161"/>
              <a:gd name="connsiteY4" fmla="*/ 12095 h 258838"/>
              <a:gd name="connsiteX5" fmla="*/ 5471885 w 6599161"/>
              <a:gd name="connsiteY5" fmla="*/ 171752 h 258838"/>
              <a:gd name="connsiteX6" fmla="*/ 4499428 w 6599161"/>
              <a:gd name="connsiteY6" fmla="*/ 26610 h 258838"/>
              <a:gd name="connsiteX7" fmla="*/ 3526971 w 6599161"/>
              <a:gd name="connsiteY7" fmla="*/ 229810 h 258838"/>
              <a:gd name="connsiteX8" fmla="*/ 2830285 w 6599161"/>
              <a:gd name="connsiteY8" fmla="*/ 12095 h 258838"/>
              <a:gd name="connsiteX9" fmla="*/ 1944914 w 6599161"/>
              <a:gd name="connsiteY9" fmla="*/ 244324 h 258838"/>
              <a:gd name="connsiteX10" fmla="*/ 1175657 w 6599161"/>
              <a:gd name="connsiteY10" fmla="*/ 99181 h 258838"/>
              <a:gd name="connsiteX11" fmla="*/ 682171 w 6599161"/>
              <a:gd name="connsiteY11" fmla="*/ 157238 h 258838"/>
              <a:gd name="connsiteX12" fmla="*/ 377371 w 6599161"/>
              <a:gd name="connsiteY12" fmla="*/ 26610 h 258838"/>
              <a:gd name="connsiteX13" fmla="*/ 0 w 6599161"/>
              <a:gd name="connsiteY13" fmla="*/ 200781 h 258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599161" h="258838">
                <a:moveTo>
                  <a:pt x="6487885" y="200781"/>
                </a:moveTo>
                <a:cubicBezTo>
                  <a:pt x="6472161" y="112485"/>
                  <a:pt x="6456438" y="24190"/>
                  <a:pt x="6473371" y="12095"/>
                </a:cubicBezTo>
                <a:cubicBezTo>
                  <a:pt x="6490304" y="0"/>
                  <a:pt x="6579809" y="104020"/>
                  <a:pt x="6589485" y="128210"/>
                </a:cubicBezTo>
                <a:cubicBezTo>
                  <a:pt x="6599161" y="152400"/>
                  <a:pt x="6599161" y="176590"/>
                  <a:pt x="6531428" y="157238"/>
                </a:cubicBezTo>
                <a:cubicBezTo>
                  <a:pt x="6463695" y="137886"/>
                  <a:pt x="6359675" y="9676"/>
                  <a:pt x="6183085" y="12095"/>
                </a:cubicBezTo>
                <a:cubicBezTo>
                  <a:pt x="6006495" y="14514"/>
                  <a:pt x="5752494" y="169333"/>
                  <a:pt x="5471885" y="171752"/>
                </a:cubicBezTo>
                <a:cubicBezTo>
                  <a:pt x="5191276" y="174171"/>
                  <a:pt x="4823580" y="16934"/>
                  <a:pt x="4499428" y="26610"/>
                </a:cubicBezTo>
                <a:cubicBezTo>
                  <a:pt x="4175276" y="36286"/>
                  <a:pt x="3805161" y="232229"/>
                  <a:pt x="3526971" y="229810"/>
                </a:cubicBezTo>
                <a:cubicBezTo>
                  <a:pt x="3248781" y="227391"/>
                  <a:pt x="3093961" y="9676"/>
                  <a:pt x="2830285" y="12095"/>
                </a:cubicBezTo>
                <a:cubicBezTo>
                  <a:pt x="2566609" y="14514"/>
                  <a:pt x="2220685" y="229810"/>
                  <a:pt x="1944914" y="244324"/>
                </a:cubicBezTo>
                <a:cubicBezTo>
                  <a:pt x="1669143" y="258838"/>
                  <a:pt x="1386114" y="113695"/>
                  <a:pt x="1175657" y="99181"/>
                </a:cubicBezTo>
                <a:cubicBezTo>
                  <a:pt x="965200" y="84667"/>
                  <a:pt x="815219" y="169333"/>
                  <a:pt x="682171" y="157238"/>
                </a:cubicBezTo>
                <a:cubicBezTo>
                  <a:pt x="549123" y="145143"/>
                  <a:pt x="491066" y="19353"/>
                  <a:pt x="377371" y="26610"/>
                </a:cubicBezTo>
                <a:cubicBezTo>
                  <a:pt x="263676" y="33867"/>
                  <a:pt x="131838" y="117324"/>
                  <a:pt x="0" y="200781"/>
                </a:cubicBezTo>
              </a:path>
            </a:pathLst>
          </a:cu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black"/>
              </a:solidFill>
            </a:endParaRPr>
          </a:p>
        </p:txBody>
      </p:sp>
      <p:sp>
        <p:nvSpPr>
          <p:cNvPr id="31" name="شكل حر 30"/>
          <p:cNvSpPr/>
          <p:nvPr/>
        </p:nvSpPr>
        <p:spPr>
          <a:xfrm>
            <a:off x="971600" y="2564904"/>
            <a:ext cx="6599161" cy="258838"/>
          </a:xfrm>
          <a:custGeom>
            <a:avLst/>
            <a:gdLst>
              <a:gd name="connsiteX0" fmla="*/ 6487885 w 6599161"/>
              <a:gd name="connsiteY0" fmla="*/ 200781 h 258838"/>
              <a:gd name="connsiteX1" fmla="*/ 6473371 w 6599161"/>
              <a:gd name="connsiteY1" fmla="*/ 12095 h 258838"/>
              <a:gd name="connsiteX2" fmla="*/ 6589485 w 6599161"/>
              <a:gd name="connsiteY2" fmla="*/ 128210 h 258838"/>
              <a:gd name="connsiteX3" fmla="*/ 6531428 w 6599161"/>
              <a:gd name="connsiteY3" fmla="*/ 157238 h 258838"/>
              <a:gd name="connsiteX4" fmla="*/ 6183085 w 6599161"/>
              <a:gd name="connsiteY4" fmla="*/ 12095 h 258838"/>
              <a:gd name="connsiteX5" fmla="*/ 5471885 w 6599161"/>
              <a:gd name="connsiteY5" fmla="*/ 171752 h 258838"/>
              <a:gd name="connsiteX6" fmla="*/ 4499428 w 6599161"/>
              <a:gd name="connsiteY6" fmla="*/ 26610 h 258838"/>
              <a:gd name="connsiteX7" fmla="*/ 3526971 w 6599161"/>
              <a:gd name="connsiteY7" fmla="*/ 229810 h 258838"/>
              <a:gd name="connsiteX8" fmla="*/ 2830285 w 6599161"/>
              <a:gd name="connsiteY8" fmla="*/ 12095 h 258838"/>
              <a:gd name="connsiteX9" fmla="*/ 1944914 w 6599161"/>
              <a:gd name="connsiteY9" fmla="*/ 244324 h 258838"/>
              <a:gd name="connsiteX10" fmla="*/ 1175657 w 6599161"/>
              <a:gd name="connsiteY10" fmla="*/ 99181 h 258838"/>
              <a:gd name="connsiteX11" fmla="*/ 682171 w 6599161"/>
              <a:gd name="connsiteY11" fmla="*/ 157238 h 258838"/>
              <a:gd name="connsiteX12" fmla="*/ 377371 w 6599161"/>
              <a:gd name="connsiteY12" fmla="*/ 26610 h 258838"/>
              <a:gd name="connsiteX13" fmla="*/ 0 w 6599161"/>
              <a:gd name="connsiteY13" fmla="*/ 200781 h 258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599161" h="258838">
                <a:moveTo>
                  <a:pt x="6487885" y="200781"/>
                </a:moveTo>
                <a:cubicBezTo>
                  <a:pt x="6472161" y="112485"/>
                  <a:pt x="6456438" y="24190"/>
                  <a:pt x="6473371" y="12095"/>
                </a:cubicBezTo>
                <a:cubicBezTo>
                  <a:pt x="6490304" y="0"/>
                  <a:pt x="6579809" y="104020"/>
                  <a:pt x="6589485" y="128210"/>
                </a:cubicBezTo>
                <a:cubicBezTo>
                  <a:pt x="6599161" y="152400"/>
                  <a:pt x="6599161" y="176590"/>
                  <a:pt x="6531428" y="157238"/>
                </a:cubicBezTo>
                <a:cubicBezTo>
                  <a:pt x="6463695" y="137886"/>
                  <a:pt x="6359675" y="9676"/>
                  <a:pt x="6183085" y="12095"/>
                </a:cubicBezTo>
                <a:cubicBezTo>
                  <a:pt x="6006495" y="14514"/>
                  <a:pt x="5752494" y="169333"/>
                  <a:pt x="5471885" y="171752"/>
                </a:cubicBezTo>
                <a:cubicBezTo>
                  <a:pt x="5191276" y="174171"/>
                  <a:pt x="4823580" y="16934"/>
                  <a:pt x="4499428" y="26610"/>
                </a:cubicBezTo>
                <a:cubicBezTo>
                  <a:pt x="4175276" y="36286"/>
                  <a:pt x="3805161" y="232229"/>
                  <a:pt x="3526971" y="229810"/>
                </a:cubicBezTo>
                <a:cubicBezTo>
                  <a:pt x="3248781" y="227391"/>
                  <a:pt x="3093961" y="9676"/>
                  <a:pt x="2830285" y="12095"/>
                </a:cubicBezTo>
                <a:cubicBezTo>
                  <a:pt x="2566609" y="14514"/>
                  <a:pt x="2220685" y="229810"/>
                  <a:pt x="1944914" y="244324"/>
                </a:cubicBezTo>
                <a:cubicBezTo>
                  <a:pt x="1669143" y="258838"/>
                  <a:pt x="1386114" y="113695"/>
                  <a:pt x="1175657" y="99181"/>
                </a:cubicBezTo>
                <a:cubicBezTo>
                  <a:pt x="965200" y="84667"/>
                  <a:pt x="815219" y="169333"/>
                  <a:pt x="682171" y="157238"/>
                </a:cubicBezTo>
                <a:cubicBezTo>
                  <a:pt x="549123" y="145143"/>
                  <a:pt x="491066" y="19353"/>
                  <a:pt x="377371" y="26610"/>
                </a:cubicBezTo>
                <a:cubicBezTo>
                  <a:pt x="263676" y="33867"/>
                  <a:pt x="131838" y="117324"/>
                  <a:pt x="0" y="200781"/>
                </a:cubicBezTo>
              </a:path>
            </a:pathLst>
          </a:cu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black"/>
              </a:solidFill>
            </a:endParaRPr>
          </a:p>
        </p:txBody>
      </p:sp>
      <p:sp>
        <p:nvSpPr>
          <p:cNvPr id="32" name="شكل حر 31"/>
          <p:cNvSpPr/>
          <p:nvPr/>
        </p:nvSpPr>
        <p:spPr>
          <a:xfrm>
            <a:off x="971600" y="3212976"/>
            <a:ext cx="6599161" cy="258838"/>
          </a:xfrm>
          <a:custGeom>
            <a:avLst/>
            <a:gdLst>
              <a:gd name="connsiteX0" fmla="*/ 6487885 w 6599161"/>
              <a:gd name="connsiteY0" fmla="*/ 200781 h 258838"/>
              <a:gd name="connsiteX1" fmla="*/ 6473371 w 6599161"/>
              <a:gd name="connsiteY1" fmla="*/ 12095 h 258838"/>
              <a:gd name="connsiteX2" fmla="*/ 6589485 w 6599161"/>
              <a:gd name="connsiteY2" fmla="*/ 128210 h 258838"/>
              <a:gd name="connsiteX3" fmla="*/ 6531428 w 6599161"/>
              <a:gd name="connsiteY3" fmla="*/ 157238 h 258838"/>
              <a:gd name="connsiteX4" fmla="*/ 6183085 w 6599161"/>
              <a:gd name="connsiteY4" fmla="*/ 12095 h 258838"/>
              <a:gd name="connsiteX5" fmla="*/ 5471885 w 6599161"/>
              <a:gd name="connsiteY5" fmla="*/ 171752 h 258838"/>
              <a:gd name="connsiteX6" fmla="*/ 4499428 w 6599161"/>
              <a:gd name="connsiteY6" fmla="*/ 26610 h 258838"/>
              <a:gd name="connsiteX7" fmla="*/ 3526971 w 6599161"/>
              <a:gd name="connsiteY7" fmla="*/ 229810 h 258838"/>
              <a:gd name="connsiteX8" fmla="*/ 2830285 w 6599161"/>
              <a:gd name="connsiteY8" fmla="*/ 12095 h 258838"/>
              <a:gd name="connsiteX9" fmla="*/ 1944914 w 6599161"/>
              <a:gd name="connsiteY9" fmla="*/ 244324 h 258838"/>
              <a:gd name="connsiteX10" fmla="*/ 1175657 w 6599161"/>
              <a:gd name="connsiteY10" fmla="*/ 99181 h 258838"/>
              <a:gd name="connsiteX11" fmla="*/ 682171 w 6599161"/>
              <a:gd name="connsiteY11" fmla="*/ 157238 h 258838"/>
              <a:gd name="connsiteX12" fmla="*/ 377371 w 6599161"/>
              <a:gd name="connsiteY12" fmla="*/ 26610 h 258838"/>
              <a:gd name="connsiteX13" fmla="*/ 0 w 6599161"/>
              <a:gd name="connsiteY13" fmla="*/ 200781 h 258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599161" h="258838">
                <a:moveTo>
                  <a:pt x="6487885" y="200781"/>
                </a:moveTo>
                <a:cubicBezTo>
                  <a:pt x="6472161" y="112485"/>
                  <a:pt x="6456438" y="24190"/>
                  <a:pt x="6473371" y="12095"/>
                </a:cubicBezTo>
                <a:cubicBezTo>
                  <a:pt x="6490304" y="0"/>
                  <a:pt x="6579809" y="104020"/>
                  <a:pt x="6589485" y="128210"/>
                </a:cubicBezTo>
                <a:cubicBezTo>
                  <a:pt x="6599161" y="152400"/>
                  <a:pt x="6599161" y="176590"/>
                  <a:pt x="6531428" y="157238"/>
                </a:cubicBezTo>
                <a:cubicBezTo>
                  <a:pt x="6463695" y="137886"/>
                  <a:pt x="6359675" y="9676"/>
                  <a:pt x="6183085" y="12095"/>
                </a:cubicBezTo>
                <a:cubicBezTo>
                  <a:pt x="6006495" y="14514"/>
                  <a:pt x="5752494" y="169333"/>
                  <a:pt x="5471885" y="171752"/>
                </a:cubicBezTo>
                <a:cubicBezTo>
                  <a:pt x="5191276" y="174171"/>
                  <a:pt x="4823580" y="16934"/>
                  <a:pt x="4499428" y="26610"/>
                </a:cubicBezTo>
                <a:cubicBezTo>
                  <a:pt x="4175276" y="36286"/>
                  <a:pt x="3805161" y="232229"/>
                  <a:pt x="3526971" y="229810"/>
                </a:cubicBezTo>
                <a:cubicBezTo>
                  <a:pt x="3248781" y="227391"/>
                  <a:pt x="3093961" y="9676"/>
                  <a:pt x="2830285" y="12095"/>
                </a:cubicBezTo>
                <a:cubicBezTo>
                  <a:pt x="2566609" y="14514"/>
                  <a:pt x="2220685" y="229810"/>
                  <a:pt x="1944914" y="244324"/>
                </a:cubicBezTo>
                <a:cubicBezTo>
                  <a:pt x="1669143" y="258838"/>
                  <a:pt x="1386114" y="113695"/>
                  <a:pt x="1175657" y="99181"/>
                </a:cubicBezTo>
                <a:cubicBezTo>
                  <a:pt x="965200" y="84667"/>
                  <a:pt x="815219" y="169333"/>
                  <a:pt x="682171" y="157238"/>
                </a:cubicBezTo>
                <a:cubicBezTo>
                  <a:pt x="549123" y="145143"/>
                  <a:pt x="491066" y="19353"/>
                  <a:pt x="377371" y="26610"/>
                </a:cubicBezTo>
                <a:cubicBezTo>
                  <a:pt x="263676" y="33867"/>
                  <a:pt x="131838" y="117324"/>
                  <a:pt x="0" y="200781"/>
                </a:cubicBezTo>
              </a:path>
            </a:pathLst>
          </a:cu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black"/>
              </a:solidFill>
            </a:endParaRPr>
          </a:p>
        </p:txBody>
      </p: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4" cstate="print"/>
          <a:srcRect l="70098" t="1775" r="2941" b="52071"/>
          <a:stretch>
            <a:fillRect/>
          </a:stretch>
        </p:blipFill>
        <p:spPr bwMode="auto">
          <a:xfrm>
            <a:off x="4860032" y="5661248"/>
            <a:ext cx="792088" cy="1196752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4" cstate="print"/>
          <a:srcRect l="32143" t="1568" r="33706" b="52071"/>
          <a:stretch>
            <a:fillRect/>
          </a:stretch>
        </p:blipFill>
        <p:spPr bwMode="auto">
          <a:xfrm>
            <a:off x="1619672" y="5733256"/>
            <a:ext cx="792088" cy="1124744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/>
        </p:spPr>
      </p:pic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4" cstate="print"/>
          <a:srcRect l="1797" t="1362" r="71661" b="52071"/>
          <a:stretch>
            <a:fillRect/>
          </a:stretch>
        </p:blipFill>
        <p:spPr bwMode="auto">
          <a:xfrm>
            <a:off x="6516216" y="5733256"/>
            <a:ext cx="783347" cy="1124744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4" cstate="print"/>
          <a:srcRect l="70098" t="51479" r="1144"/>
          <a:stretch>
            <a:fillRect/>
          </a:stretch>
        </p:blipFill>
        <p:spPr bwMode="auto">
          <a:xfrm>
            <a:off x="8028384" y="5726500"/>
            <a:ext cx="844775" cy="1131500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</p:pic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4" cstate="print"/>
          <a:srcRect l="34709" t="51479" r="34735" b="2367"/>
          <a:stretch>
            <a:fillRect/>
          </a:stretch>
        </p:blipFill>
        <p:spPr bwMode="auto">
          <a:xfrm>
            <a:off x="179512" y="5733256"/>
            <a:ext cx="782492" cy="1124744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2074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של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تقنية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40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ערכת נושא של Office</vt:lpstr>
      <vt:lpstr>سمة Office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ahmad1</dc:creator>
  <cp:lastModifiedBy>ahmad1</cp:lastModifiedBy>
  <cp:revision>2</cp:revision>
  <dcterms:created xsi:type="dcterms:W3CDTF">2013-05-17T09:15:37Z</dcterms:created>
  <dcterms:modified xsi:type="dcterms:W3CDTF">2013-05-17T09:19:29Z</dcterms:modified>
</cp:coreProperties>
</file>