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4"/>
  </p:notesMasterIdLst>
  <p:sldIdLst>
    <p:sldId id="267" r:id="rId2"/>
    <p:sldId id="26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2060"/>
    <a:srgbClr val="663300"/>
    <a:srgbClr val="33CC33"/>
    <a:srgbClr val="990033"/>
    <a:srgbClr val="953735"/>
    <a:srgbClr val="CCCC00"/>
    <a:srgbClr val="996633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D73E11A-C863-4CC8-BD7B-5D2CE19ECF77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DAFEC91-E733-464C-88CD-968A9B49468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5932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E3B9C-008E-4372-99D9-433860F45B48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E3B9C-008E-4372-99D9-433860F45B48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A9F9-D05E-4B76-8553-03F74C7BAC7E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عنصر نائب للمحتوى 6" descr="untitle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340768"/>
            <a:ext cx="2088233" cy="27276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صورة 11" descr="imagesCA0BYCG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404664"/>
            <a:ext cx="2082931" cy="2664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صورة 12" descr="fghj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32656"/>
            <a:ext cx="2088257" cy="27889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6" descr="http://sphotos-a.xx.fbcdn.net/hphotos-prn1/c0.0.843.403/p843x403/66572_398629153542466_2077955933_n.jpg"/>
          <p:cNvPicPr>
            <a:picLocks noChangeAspect="1" noChangeArrowheads="1"/>
          </p:cNvPicPr>
          <p:nvPr/>
        </p:nvPicPr>
        <p:blipFill>
          <a:blip r:embed="rId6" cstate="print">
            <a:lum contrast="40000"/>
          </a:blip>
          <a:srcRect l="35465" t="60704" r="29071"/>
          <a:stretch>
            <a:fillRect/>
          </a:stretch>
        </p:blipFill>
        <p:spPr bwMode="auto">
          <a:xfrm>
            <a:off x="4139952" y="4725144"/>
            <a:ext cx="1800200" cy="1800200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6" name="Picture 6" descr="http://sphotos-a.xx.fbcdn.net/hphotos-prn1/c0.0.843.403/p843x403/66572_398629153542466_2077955933_n.jpg"/>
          <p:cNvPicPr>
            <a:picLocks noChangeAspect="1" noChangeArrowheads="1"/>
          </p:cNvPicPr>
          <p:nvPr/>
        </p:nvPicPr>
        <p:blipFill>
          <a:blip r:embed="rId6" cstate="print">
            <a:lum contrast="40000"/>
          </a:blip>
          <a:srcRect l="35465" t="60704" r="29071"/>
          <a:stretch>
            <a:fillRect/>
          </a:stretch>
        </p:blipFill>
        <p:spPr bwMode="auto">
          <a:xfrm>
            <a:off x="5940152" y="4149080"/>
            <a:ext cx="1800200" cy="1800200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7" name="Picture 6" descr="http://sphotos-a.xx.fbcdn.net/hphotos-prn1/c0.0.843.403/p843x403/66572_398629153542466_2077955933_n.jpg"/>
          <p:cNvPicPr>
            <a:picLocks noChangeAspect="1" noChangeArrowheads="1"/>
          </p:cNvPicPr>
          <p:nvPr/>
        </p:nvPicPr>
        <p:blipFill>
          <a:blip r:embed="rId6" cstate="print">
            <a:lum contrast="40000"/>
          </a:blip>
          <a:srcRect l="35465" t="60704" r="29071"/>
          <a:stretch>
            <a:fillRect/>
          </a:stretch>
        </p:blipFill>
        <p:spPr bwMode="auto">
          <a:xfrm>
            <a:off x="2483768" y="4005064"/>
            <a:ext cx="1800200" cy="1800200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9" name="إطار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918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 l="3434" r="3853"/>
          <a:stretch>
            <a:fillRect/>
          </a:stretch>
        </p:blipFill>
        <p:spPr bwMode="auto">
          <a:xfrm>
            <a:off x="251520" y="1988840"/>
            <a:ext cx="1944216" cy="2664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t="16894" r="21416" b="63595"/>
          <a:stretch>
            <a:fillRect/>
          </a:stretch>
        </p:blipFill>
        <p:spPr bwMode="auto">
          <a:xfrm rot="10800000">
            <a:off x="0" y="0"/>
            <a:ext cx="1983557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 t="16894" r="5706" b="63595"/>
          <a:stretch>
            <a:fillRect/>
          </a:stretch>
        </p:blipFill>
        <p:spPr bwMode="auto">
          <a:xfrm rot="10800000">
            <a:off x="1979712" y="0"/>
            <a:ext cx="2380109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 b="80489"/>
          <a:stretch>
            <a:fillRect/>
          </a:stretch>
        </p:blipFill>
        <p:spPr bwMode="auto">
          <a:xfrm>
            <a:off x="4355976" y="0"/>
            <a:ext cx="2524125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 t="16894" r="5706" b="63595"/>
          <a:stretch>
            <a:fillRect/>
          </a:stretch>
        </p:blipFill>
        <p:spPr bwMode="auto">
          <a:xfrm rot="10800000">
            <a:off x="6763891" y="0"/>
            <a:ext cx="2380109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 r="5706" b="80489"/>
          <a:stretch>
            <a:fillRect/>
          </a:stretch>
        </p:blipFill>
        <p:spPr bwMode="auto">
          <a:xfrm rot="10800000">
            <a:off x="0" y="6525344"/>
            <a:ext cx="2380109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 r="5706" b="80489"/>
          <a:stretch>
            <a:fillRect/>
          </a:stretch>
        </p:blipFill>
        <p:spPr bwMode="auto">
          <a:xfrm rot="10800000">
            <a:off x="2051720" y="6525344"/>
            <a:ext cx="2380109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 r="5706" b="80489"/>
          <a:stretch>
            <a:fillRect/>
          </a:stretch>
        </p:blipFill>
        <p:spPr bwMode="auto">
          <a:xfrm rot="10800000">
            <a:off x="4427984" y="6525344"/>
            <a:ext cx="2380109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 r="5706" b="80489"/>
          <a:stretch>
            <a:fillRect/>
          </a:stretch>
        </p:blipFill>
        <p:spPr bwMode="auto">
          <a:xfrm rot="10800000">
            <a:off x="6763891" y="6525344"/>
            <a:ext cx="2380109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 t="17429" r="5706" b="63595"/>
          <a:stretch>
            <a:fillRect/>
          </a:stretch>
        </p:blipFill>
        <p:spPr bwMode="auto">
          <a:xfrm rot="16200000">
            <a:off x="7792183" y="5177371"/>
            <a:ext cx="2380109" cy="323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 r="5706" b="81024"/>
          <a:stretch>
            <a:fillRect/>
          </a:stretch>
        </p:blipFill>
        <p:spPr bwMode="auto">
          <a:xfrm rot="5400000">
            <a:off x="7792181" y="3737211"/>
            <a:ext cx="2380109" cy="32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 r="5706" b="81024"/>
          <a:stretch>
            <a:fillRect/>
          </a:stretch>
        </p:blipFill>
        <p:spPr bwMode="auto">
          <a:xfrm rot="5400000">
            <a:off x="7792181" y="1360947"/>
            <a:ext cx="2380109" cy="32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 t="17429" r="5706" b="63595"/>
          <a:stretch>
            <a:fillRect/>
          </a:stretch>
        </p:blipFill>
        <p:spPr bwMode="auto">
          <a:xfrm rot="5400000">
            <a:off x="-1028290" y="1360946"/>
            <a:ext cx="2380109" cy="32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 t="17429" r="5706" b="63595"/>
          <a:stretch>
            <a:fillRect/>
          </a:stretch>
        </p:blipFill>
        <p:spPr bwMode="auto">
          <a:xfrm rot="5400000">
            <a:off x="-1028290" y="2801107"/>
            <a:ext cx="2380109" cy="32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 cstate="print"/>
          <a:srcRect t="17429" r="5706" b="63595"/>
          <a:stretch>
            <a:fillRect/>
          </a:stretch>
        </p:blipFill>
        <p:spPr bwMode="auto">
          <a:xfrm rot="5400000">
            <a:off x="-1028290" y="5177371"/>
            <a:ext cx="2380109" cy="32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صورة 41" descr="imagesCAGEMLR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3808" y="1916832"/>
            <a:ext cx="3744416" cy="2569968"/>
          </a:xfrm>
          <a:prstGeom prst="rect">
            <a:avLst/>
          </a:prstGeom>
          <a:effectLst>
            <a:softEdge rad="635000"/>
          </a:effec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228184" y="764704"/>
            <a:ext cx="648072" cy="105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332656"/>
            <a:ext cx="720080" cy="117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5" cstate="print"/>
          <a:srcRect l="12903" r="16132"/>
          <a:stretch>
            <a:fillRect/>
          </a:stretch>
        </p:blipFill>
        <p:spPr bwMode="auto">
          <a:xfrm>
            <a:off x="7740352" y="764704"/>
            <a:ext cx="792088" cy="1488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4" descr="http://www.shiaupload.ir/images/8528702421507977332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1556792"/>
            <a:ext cx="1656184" cy="1066582"/>
          </a:xfrm>
          <a:prstGeom prst="rect">
            <a:avLst/>
          </a:prstGeom>
          <a:noFill/>
        </p:spPr>
      </p:pic>
      <p:pic>
        <p:nvPicPr>
          <p:cNvPr id="51" name="Picture 6" descr="http://amrkhaled.net/newsite/latestnews/images/source_5065_hjkhk.jpg"/>
          <p:cNvPicPr>
            <a:picLocks noChangeAspect="1" noChangeArrowheads="1"/>
          </p:cNvPicPr>
          <p:nvPr/>
        </p:nvPicPr>
        <p:blipFill>
          <a:blip r:embed="rId7" cstate="print"/>
          <a:srcRect l="8012" r="11871"/>
          <a:stretch>
            <a:fillRect/>
          </a:stretch>
        </p:blipFill>
        <p:spPr bwMode="auto">
          <a:xfrm>
            <a:off x="827584" y="404664"/>
            <a:ext cx="1872208" cy="2336832"/>
          </a:xfrm>
          <a:prstGeom prst="rect">
            <a:avLst/>
          </a:prstGeom>
          <a:noFill/>
          <a:effectLst/>
        </p:spPr>
      </p:pic>
      <p:sp>
        <p:nvSpPr>
          <p:cNvPr id="53" name="وسيلة شرح على شكل سحابة 52"/>
          <p:cNvSpPr/>
          <p:nvPr/>
        </p:nvSpPr>
        <p:spPr>
          <a:xfrm flipH="1">
            <a:off x="7164288" y="3356992"/>
            <a:ext cx="936104" cy="864096"/>
          </a:xfrm>
          <a:prstGeom prst="cloudCallout">
            <a:avLst>
              <a:gd name="adj1" fmla="val -60932"/>
              <a:gd name="adj2" fmla="val 100859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شكل بيضاوي 25"/>
          <p:cNvSpPr/>
          <p:nvPr/>
        </p:nvSpPr>
        <p:spPr>
          <a:xfrm>
            <a:off x="6876256" y="2996952"/>
            <a:ext cx="136815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عم تتحدث هذه الصور يا </a:t>
            </a:r>
            <a:r>
              <a:rPr lang="ar-SA" sz="2000" b="1" dirty="0" err="1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ترى؟؟</a:t>
            </a:r>
            <a:endParaRPr lang="he-IL" sz="2000" b="1" dirty="0">
              <a:solidFill>
                <a:schemeClr val="bg2">
                  <a:lumMod val="10000"/>
                </a:schemeClr>
              </a:solidFill>
              <a:latin typeface="Traditional Arabic" pitchFamily="18" charset="-78"/>
            </a:endParaRPr>
          </a:p>
        </p:txBody>
      </p:sp>
      <p:pic>
        <p:nvPicPr>
          <p:cNvPr id="55" name="صورة 54" descr="1208861764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452320" y="4581128"/>
            <a:ext cx="1462624" cy="1777736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</p:spPr>
      </p:pic>
      <p:sp>
        <p:nvSpPr>
          <p:cNvPr id="56" name="شكل بيضاوي 55"/>
          <p:cNvSpPr/>
          <p:nvPr/>
        </p:nvSpPr>
        <p:spPr>
          <a:xfrm>
            <a:off x="4716016" y="620688"/>
            <a:ext cx="1368152" cy="136815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أتذكر أركان </a:t>
            </a:r>
            <a:r>
              <a:rPr lang="ar-SA" sz="2000" b="1" dirty="0" err="1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الاسلام!!</a:t>
            </a:r>
            <a:endParaRPr lang="ar-SA" sz="2000" b="1" dirty="0" smtClean="0">
              <a:solidFill>
                <a:schemeClr val="bg2">
                  <a:lumMod val="10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عددها من فضلك</a:t>
            </a:r>
            <a:endParaRPr lang="he-IL" sz="2000" b="1" dirty="0">
              <a:solidFill>
                <a:schemeClr val="bg2">
                  <a:lumMod val="10000"/>
                </a:schemeClr>
              </a:solidFill>
              <a:latin typeface="Traditional Arabic" pitchFamily="18" charset="-78"/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5940152" y="4509120"/>
            <a:ext cx="1296144" cy="1224136"/>
          </a:xfrm>
          <a:prstGeom prst="ellipse">
            <a:avLst/>
          </a:prstGeom>
          <a:solidFill>
            <a:srgbClr val="9F2936">
              <a:alpha val="69804"/>
            </a:srgbClr>
          </a:solidFill>
          <a:ln w="95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ما هو مفرد كلمة أركان؟</a:t>
            </a:r>
            <a:endParaRPr lang="he-IL" sz="2000" b="1" dirty="0">
              <a:solidFill>
                <a:schemeClr val="bg2">
                  <a:lumMod val="10000"/>
                </a:schemeClr>
              </a:solidFill>
              <a:latin typeface="Traditional Arabic" pitchFamily="18" charset="-78"/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3347864" y="4293096"/>
            <a:ext cx="2195736" cy="20882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لحظة لحظة علينا أن نعرف معنى كلمة ركن لننتقل الى المراحل المتقدمة يا أصدقائي</a:t>
            </a:r>
            <a:endParaRPr lang="he-IL" sz="2000" b="1" dirty="0">
              <a:solidFill>
                <a:schemeClr val="bg2">
                  <a:lumMod val="10000"/>
                </a:schemeClr>
              </a:solidFill>
              <a:latin typeface="Traditional Arabic" pitchFamily="18" charset="-78"/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539552" y="3068960"/>
            <a:ext cx="2304256" cy="2304256"/>
          </a:xfrm>
          <a:prstGeom prst="ellipse">
            <a:avLst/>
          </a:prstGeom>
          <a:solidFill>
            <a:srgbClr val="339966">
              <a:alpha val="69804"/>
            </a:srgbClr>
          </a:solidFill>
          <a:ln w="95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بما أنكم عرفتم معنى الركن اذا أخبروني ماذا سيحدث أذا نسينا </a:t>
            </a:r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شي</a:t>
            </a:r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ئًا</a:t>
            </a:r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000" b="1" dirty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ثناء </a:t>
            </a:r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البناء</a:t>
            </a:r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؟ أو </a:t>
            </a:r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ربما سقط ركن بعد البناء</a:t>
            </a:r>
            <a:endParaRPr lang="he-IL" sz="2000" b="1" dirty="0">
              <a:solidFill>
                <a:schemeClr val="bg2">
                  <a:lumMod val="10000"/>
                </a:schemeClr>
              </a:solidFill>
              <a:latin typeface="Traditional Arabic" pitchFamily="18" charset="-78"/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2699792" y="548680"/>
            <a:ext cx="1692696" cy="1656184"/>
          </a:xfrm>
          <a:prstGeom prst="ellipse">
            <a:avLst/>
          </a:prstGeom>
          <a:solidFill>
            <a:srgbClr val="9F2936">
              <a:alpha val="89804"/>
            </a:srgbClr>
          </a:solidFill>
          <a:ln w="95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SA" sz="2000" b="1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ذا </a:t>
            </a:r>
            <a:r>
              <a:rPr lang="ar-SA" sz="2000" b="1" dirty="0" smtClean="0">
                <a:solidFill>
                  <a:schemeClr val="bg2">
                    <a:lumMod val="1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ماذا علينا أن نفعل لنحافظ على هذا البناء من السقوط؟</a:t>
            </a:r>
            <a:endParaRPr lang="he-IL" sz="2000" b="1" dirty="0">
              <a:solidFill>
                <a:schemeClr val="bg2">
                  <a:lumMod val="10000"/>
                </a:schemeClr>
              </a:solidFill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600" decel="100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69</Words>
  <Application>Microsoft Office PowerPoint</Application>
  <PresentationFormat>On-screen Show (4:3)</PresentationFormat>
  <Paragraphs>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سمة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שאלות</dc:creator>
  <cp:lastModifiedBy>ahmad1</cp:lastModifiedBy>
  <cp:revision>115</cp:revision>
  <dcterms:created xsi:type="dcterms:W3CDTF">2013-03-06T08:09:41Z</dcterms:created>
  <dcterms:modified xsi:type="dcterms:W3CDTF">2013-05-15T10:21:18Z</dcterms:modified>
</cp:coreProperties>
</file>