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4"/>
  </p:notesMasterIdLst>
  <p:sldIdLst>
    <p:sldId id="269" r:id="rId2"/>
    <p:sldId id="26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2060"/>
    <a:srgbClr val="663300"/>
    <a:srgbClr val="33CC33"/>
    <a:srgbClr val="990033"/>
    <a:srgbClr val="953735"/>
    <a:srgbClr val="CCCC00"/>
    <a:srgbClr val="996633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73E11A-C863-4CC8-BD7B-5D2CE19ECF77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DAFEC91-E733-464C-88CD-968A9B49468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E3B9C-008E-4372-99D9-433860F45B48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2843808" y="1124744"/>
            <a:ext cx="3322712" cy="463711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م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ك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ن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ر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أ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س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ع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ب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ع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م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ن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صا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ح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ة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ع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ر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66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يا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ض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ة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أ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ب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ن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ط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ها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ر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ة 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أ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ر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ن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( 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ث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يا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ب 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)</a:t>
            </a:r>
            <a:endParaRPr kumimoji="0" lang="ar-SA" sz="3200" b="1" i="0" u="none" strike="noStrike" kern="1200" cap="none" spc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ه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ذ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ي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ب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ج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ن</a:t>
            </a:r>
            <a:r>
              <a:rPr kumimoji="0" lang="ar-SA" sz="3200" b="1" i="0" u="none" strike="noStrike" kern="1200" cap="none" spc="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،</a:t>
            </a:r>
            <a:endParaRPr kumimoji="0" lang="ar-SA" sz="3200" b="1" i="0" u="none" strike="noStrike" kern="1200" cap="none" spc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ش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ت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ى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ف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ضا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ئ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ي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ش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ب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ع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ي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ها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ج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66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ري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ان</a:t>
            </a:r>
            <a:endParaRPr kumimoji="0" lang="he-IL" sz="32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raditional Arabic" pitchFamily="18" charset="-78"/>
              <a:ea typeface="+mn-ea"/>
              <a:cs typeface="+mn-cs"/>
            </a:endParaRPr>
          </a:p>
        </p:txBody>
      </p:sp>
      <p:pic>
        <p:nvPicPr>
          <p:cNvPr id="9" name="صورة 8" descr="imagesCACTA9L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865729">
            <a:off x="6557094" y="2360612"/>
            <a:ext cx="2143125" cy="2143125"/>
          </a:xfrm>
          <a:prstGeom prst="rect">
            <a:avLst/>
          </a:prstGeom>
        </p:spPr>
      </p:pic>
      <p:pic>
        <p:nvPicPr>
          <p:cNvPr id="10" name="صورة 9" descr="imagesCACTA9L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865729">
            <a:off x="443781" y="243262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-1080" t="2751" r="4028"/>
          <a:stretch>
            <a:fillRect/>
          </a:stretch>
        </p:blipFill>
        <p:spPr bwMode="auto">
          <a:xfrm>
            <a:off x="7092280" y="188639"/>
            <a:ext cx="2051720" cy="2000313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-1080" t="2751" r="4028"/>
          <a:stretch>
            <a:fillRect/>
          </a:stretch>
        </p:blipFill>
        <p:spPr bwMode="auto">
          <a:xfrm>
            <a:off x="6660232" y="2204864"/>
            <a:ext cx="1224136" cy="115212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-1080" t="2751" r="4028"/>
          <a:stretch>
            <a:fillRect/>
          </a:stretch>
        </p:blipFill>
        <p:spPr bwMode="auto">
          <a:xfrm>
            <a:off x="7487816" y="3501008"/>
            <a:ext cx="1656184" cy="161468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صورة 30" descr="imagesCAA73R2G.jpg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0000" contrast="20000"/>
          </a:blip>
          <a:stretch>
            <a:fillRect/>
          </a:stretch>
        </p:blipFill>
        <p:spPr>
          <a:xfrm>
            <a:off x="1979712" y="836711"/>
            <a:ext cx="4671963" cy="6021289"/>
          </a:xfrm>
          <a:prstGeom prst="rect">
            <a:avLst/>
          </a:prstGeom>
        </p:spPr>
      </p:pic>
      <p:pic>
        <p:nvPicPr>
          <p:cNvPr id="9" name="صورة 8" descr="__Muslim___by_StarLightPrincess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1F5FF"/>
              </a:clrFrom>
              <a:clrTo>
                <a:srgbClr val="F1F5FF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0" y="3093972"/>
            <a:ext cx="2627784" cy="376402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نجمة ذات 8 نقاط 10"/>
          <p:cNvSpPr/>
          <p:nvPr/>
        </p:nvSpPr>
        <p:spPr>
          <a:xfrm>
            <a:off x="2195736" y="980728"/>
            <a:ext cx="5112568" cy="4320480"/>
          </a:xfrm>
          <a:prstGeom prst="star8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ا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ل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ص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لا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9900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ة</a:t>
            </a:r>
            <a:endParaRPr lang="he-IL" sz="8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9900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28</Words>
  <Application>Microsoft Office PowerPoint</Application>
  <PresentationFormat>عرض على الشاشة (3:4)‏</PresentationFormat>
  <Paragraphs>8</Paragraphs>
  <Slides>2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שאלות</dc:creator>
  <cp:lastModifiedBy>שאלות </cp:lastModifiedBy>
  <cp:revision>114</cp:revision>
  <dcterms:created xsi:type="dcterms:W3CDTF">2013-03-06T08:09:41Z</dcterms:created>
  <dcterms:modified xsi:type="dcterms:W3CDTF">2013-04-30T17:54:48Z</dcterms:modified>
</cp:coreProperties>
</file>