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6"/>
  </p:notesMasterIdLst>
  <p:sldIdLst>
    <p:sldId id="266" r:id="rId2"/>
    <p:sldId id="270" r:id="rId3"/>
    <p:sldId id="259" r:id="rId4"/>
    <p:sldId id="271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2060"/>
    <a:srgbClr val="663300"/>
    <a:srgbClr val="33CC33"/>
    <a:srgbClr val="990033"/>
    <a:srgbClr val="953735"/>
    <a:srgbClr val="CCCC00"/>
    <a:srgbClr val="996633"/>
    <a:srgbClr val="66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D73E11A-C863-4CC8-BD7B-5D2CE19ECF77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DAFEC91-E733-464C-88CD-968A9B49468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E3B9C-008E-4372-99D9-433860F45B48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FEC91-E733-464C-88CD-968A9B49468C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A9F9-D05E-4B76-8553-03F74C7BAC7E}" type="datetimeFigureOut">
              <a:rPr lang="he-IL" smtClean="0"/>
              <a:pPr/>
              <a:t>כ'/אייר/תשע"ג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185BF-CBED-43ED-8510-A66D4CC4A6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hyperlink" Target="http://www.almaany.com/home.php?language=arabic&amp;lang_name=%D8%B9%D8%B1%D8%A8%D9%8A&amp;word=%D8%B1%D8%B3%D9%8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-1080" t="2751" r="4028"/>
          <a:stretch>
            <a:fillRect/>
          </a:stretch>
        </p:blipFill>
        <p:spPr bwMode="auto">
          <a:xfrm>
            <a:off x="7092280" y="188639"/>
            <a:ext cx="2051720" cy="2000313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-1080" t="2751" r="4028"/>
          <a:stretch>
            <a:fillRect/>
          </a:stretch>
        </p:blipFill>
        <p:spPr bwMode="auto">
          <a:xfrm>
            <a:off x="6660232" y="2204864"/>
            <a:ext cx="1224136" cy="115212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-1080" t="2751" r="4028"/>
          <a:stretch>
            <a:fillRect/>
          </a:stretch>
        </p:blipFill>
        <p:spPr bwMode="auto">
          <a:xfrm>
            <a:off x="7487816" y="3501008"/>
            <a:ext cx="1656184" cy="1614687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صورة 30" descr="imagesCAA73R2G.jpg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-10000" contrast="20000"/>
          </a:blip>
          <a:stretch>
            <a:fillRect/>
          </a:stretch>
        </p:blipFill>
        <p:spPr>
          <a:xfrm>
            <a:off x="1979712" y="836711"/>
            <a:ext cx="4671963" cy="6021289"/>
          </a:xfrm>
          <a:prstGeom prst="rect">
            <a:avLst/>
          </a:prstGeom>
        </p:spPr>
      </p:pic>
      <p:pic>
        <p:nvPicPr>
          <p:cNvPr id="9" name="صورة 8" descr="__Muslim___by_StarLightPrincess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1F5FF"/>
              </a:clrFrom>
              <a:clrTo>
                <a:srgbClr val="F1F5FF">
                  <a:alpha val="0"/>
                </a:srgbClr>
              </a:clrTo>
            </a:clrChange>
            <a:biLevel thresh="50000"/>
          </a:blip>
          <a:stretch>
            <a:fillRect/>
          </a:stretch>
        </p:blipFill>
        <p:spPr>
          <a:xfrm>
            <a:off x="0" y="3093972"/>
            <a:ext cx="2627784" cy="376402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نجمة ذات 8 نقاط 10"/>
          <p:cNvSpPr/>
          <p:nvPr/>
        </p:nvSpPr>
        <p:spPr>
          <a:xfrm>
            <a:off x="2195736" y="980728"/>
            <a:ext cx="5112568" cy="4320480"/>
          </a:xfrm>
          <a:prstGeom prst="star8">
            <a:avLst/>
          </a:prstGeom>
          <a:solidFill>
            <a:schemeClr val="bg2">
              <a:lumMod val="9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8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khbar MT" pitchFamily="2" charset="-78"/>
              </a:rPr>
              <a:t>ا</a:t>
            </a:r>
            <a:r>
              <a:rPr lang="ar-SA" sz="8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khbar MT" pitchFamily="2" charset="-78"/>
              </a:rPr>
              <a:t>ل</a:t>
            </a:r>
            <a:r>
              <a:rPr lang="ar-SA" sz="8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khbar MT" pitchFamily="2" charset="-78"/>
              </a:rPr>
              <a:t>ص</a:t>
            </a:r>
            <a:r>
              <a:rPr lang="ar-SA" sz="8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khbar MT" pitchFamily="2" charset="-78"/>
              </a:rPr>
              <a:t>لا</a:t>
            </a:r>
            <a:r>
              <a:rPr lang="ar-SA" sz="8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9900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khbar MT" pitchFamily="2" charset="-78"/>
              </a:rPr>
              <a:t>ة</a:t>
            </a:r>
            <a:endParaRPr lang="he-IL" sz="8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9900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916832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5625" y="1916832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5625" y="3789040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0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 cstate="print"/>
          <a:srcRect b="13431"/>
          <a:stretch>
            <a:fillRect/>
          </a:stretch>
        </p:blipFill>
        <p:spPr bwMode="auto">
          <a:xfrm>
            <a:off x="6905625" y="5085184"/>
            <a:ext cx="2238375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0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0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5625" y="0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16832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916832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916832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789040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789040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789040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89040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3" cstate="print"/>
          <a:srcRect b="13431"/>
          <a:stretch>
            <a:fillRect/>
          </a:stretch>
        </p:blipFill>
        <p:spPr bwMode="auto">
          <a:xfrm>
            <a:off x="3131840" y="5085184"/>
            <a:ext cx="2238375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3" cstate="print"/>
          <a:srcRect b="13431"/>
          <a:stretch>
            <a:fillRect/>
          </a:stretch>
        </p:blipFill>
        <p:spPr bwMode="auto">
          <a:xfrm>
            <a:off x="5004048" y="5085184"/>
            <a:ext cx="2238375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3" cstate="print"/>
          <a:srcRect b="13431"/>
          <a:stretch>
            <a:fillRect/>
          </a:stretch>
        </p:blipFill>
        <p:spPr bwMode="auto">
          <a:xfrm>
            <a:off x="1259632" y="5085184"/>
            <a:ext cx="2238375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3" cstate="print"/>
          <a:srcRect b="13431"/>
          <a:stretch>
            <a:fillRect/>
          </a:stretch>
        </p:blipFill>
        <p:spPr bwMode="auto">
          <a:xfrm>
            <a:off x="0" y="5085184"/>
            <a:ext cx="2238375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صورة 24" descr="imagesCAOCOUCP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-20000"/>
          </a:blip>
          <a:srcRect t="13440" b="19361"/>
          <a:stretch>
            <a:fillRect/>
          </a:stretch>
        </p:blipFill>
        <p:spPr>
          <a:xfrm>
            <a:off x="3707904" y="2852936"/>
            <a:ext cx="2464594" cy="1656184"/>
          </a:xfrm>
          <a:prstGeom prst="rect">
            <a:avLst/>
          </a:prstGeom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4648200"/>
            <a:ext cx="13335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797152"/>
            <a:ext cx="15430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645024"/>
            <a:ext cx="13906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75C5F0"/>
              </a:clrFrom>
              <a:clrTo>
                <a:srgbClr val="75C5F0">
                  <a:alpha val="0"/>
                </a:srgbClr>
              </a:clrTo>
            </a:clrChange>
          </a:blip>
          <a:srcRect l="8740" t="8946" r="8232" b="6060"/>
          <a:stretch>
            <a:fillRect/>
          </a:stretch>
        </p:blipFill>
        <p:spPr bwMode="auto">
          <a:xfrm>
            <a:off x="7380312" y="2780928"/>
            <a:ext cx="136815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5410200"/>
            <a:ext cx="16478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99CCFF"/>
              </a:clrFrom>
              <a:clrTo>
                <a:srgbClr val="99CC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188640"/>
            <a:ext cx="200977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4941168"/>
            <a:ext cx="12668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195736" y="188640"/>
            <a:ext cx="742950" cy="14192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87624" y="836712"/>
            <a:ext cx="742950" cy="154037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512" y="1916832"/>
            <a:ext cx="657225" cy="15335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779BBA"/>
              </a:clrFrom>
              <a:clrTo>
                <a:srgbClr val="779BB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260648"/>
            <a:ext cx="16859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467544" y="1988840"/>
            <a:ext cx="5256584" cy="64807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لمعرفة معنى كلمة صلاة  رد هذه الكلمة الى جذرها</a:t>
            </a:r>
            <a:endParaRPr lang="he-IL" sz="2000" dirty="0"/>
          </a:p>
        </p:txBody>
      </p:sp>
      <p:sp>
        <p:nvSpPr>
          <p:cNvPr id="4" name="وسيلة شرح بيضاوية 3"/>
          <p:cNvSpPr/>
          <p:nvPr/>
        </p:nvSpPr>
        <p:spPr>
          <a:xfrm flipH="1">
            <a:off x="6660232" y="2780928"/>
            <a:ext cx="2016224" cy="1296144"/>
          </a:xfrm>
          <a:prstGeom prst="wedgeEllipseCallout">
            <a:avLst>
              <a:gd name="adj1" fmla="val -34511"/>
              <a:gd name="adj2" fmla="val 70339"/>
            </a:avLst>
          </a:prstGeom>
          <a:solidFill>
            <a:schemeClr val="accent3">
              <a:lumMod val="5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صلاة!</a:t>
            </a:r>
            <a:r>
              <a:rPr lang="ar-SA" sz="2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وما معنى كلمة صلاة يا </a:t>
            </a:r>
            <a:r>
              <a:rPr lang="ar-SA" sz="20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رفيقي؟؟</a:t>
            </a:r>
            <a:endParaRPr lang="he-IL" sz="2000" b="1" dirty="0">
              <a:solidFill>
                <a:schemeClr val="tx1"/>
              </a:solidFill>
              <a:latin typeface="Traditional Arabic" pitchFamily="18" charset="-78"/>
            </a:endParaRPr>
          </a:p>
        </p:txBody>
      </p:sp>
      <p:pic>
        <p:nvPicPr>
          <p:cNvPr id="10" name="صورة 9" descr="1208861764.jpg"/>
          <p:cNvPicPr>
            <a:picLocks noChangeAspect="1"/>
          </p:cNvPicPr>
          <p:nvPr/>
        </p:nvPicPr>
        <p:blipFill>
          <a:blip r:embed="rId2" cstate="print"/>
          <a:srcRect l="25243" r="24271"/>
          <a:stretch>
            <a:fillRect/>
          </a:stretch>
        </p:blipFill>
        <p:spPr>
          <a:xfrm flipH="1">
            <a:off x="7812360" y="4509120"/>
            <a:ext cx="1008112" cy="2060848"/>
          </a:xfrm>
          <a:prstGeom prst="rect">
            <a:avLst/>
          </a:prstGeom>
        </p:spPr>
      </p:pic>
      <p:pic>
        <p:nvPicPr>
          <p:cNvPr id="11" name="Picture 6" descr="http://dryicons.com/files/graphics_previews/cherry_colored_fram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t="-436"/>
          <a:stretch>
            <a:fillRect/>
          </a:stretch>
        </p:blipFill>
        <p:spPr bwMode="auto">
          <a:xfrm rot="1026837">
            <a:off x="4470505" y="-257455"/>
            <a:ext cx="5255515" cy="3037368"/>
          </a:xfrm>
          <a:prstGeom prst="rect">
            <a:avLst/>
          </a:prstGeom>
          <a:noFill/>
        </p:spPr>
      </p:pic>
      <p:sp>
        <p:nvSpPr>
          <p:cNvPr id="13" name="عنصر نائب للمحتوى 12"/>
          <p:cNvSpPr>
            <a:spLocks noGrp="1"/>
          </p:cNvSpPr>
          <p:nvPr>
            <p:ph idx="1"/>
          </p:nvPr>
        </p:nvSpPr>
        <p:spPr>
          <a:xfrm rot="460015">
            <a:off x="5256818" y="886928"/>
            <a:ext cx="1877609" cy="67667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sz="4800" b="1" dirty="0" smtClean="0">
                <a:ln w="1270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الصلاة </a:t>
            </a:r>
            <a:endParaRPr lang="he-IL" sz="4400" dirty="0">
              <a:ln w="12700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latin typeface="Traditional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467544" y="2996952"/>
            <a:ext cx="5256584" cy="64807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اذهب الى قاموس رسم المعاني </a:t>
            </a:r>
            <a:endParaRPr lang="he-IL" sz="2000" dirty="0"/>
          </a:p>
        </p:txBody>
      </p:sp>
      <p:pic>
        <p:nvPicPr>
          <p:cNvPr id="28674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140968"/>
            <a:ext cx="1008112" cy="360482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مستطيل 15"/>
          <p:cNvSpPr/>
          <p:nvPr/>
        </p:nvSpPr>
        <p:spPr>
          <a:xfrm>
            <a:off x="467544" y="4077072"/>
            <a:ext cx="5256584" cy="64807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اكتب كلمة صلاة</a:t>
            </a:r>
            <a:endParaRPr lang="he-IL" sz="2000" dirty="0"/>
          </a:p>
        </p:txBody>
      </p:sp>
      <p:sp>
        <p:nvSpPr>
          <p:cNvPr id="17" name="مستطيل 16"/>
          <p:cNvSpPr/>
          <p:nvPr/>
        </p:nvSpPr>
        <p:spPr>
          <a:xfrm>
            <a:off x="467544" y="5085184"/>
            <a:ext cx="5256584" cy="64807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وابحث عن المعنى الملائم بحسب ما سبق من تعلمنا</a:t>
            </a:r>
            <a:endParaRPr lang="he-IL" sz="2000" dirty="0"/>
          </a:p>
        </p:txBody>
      </p:sp>
      <p:sp>
        <p:nvSpPr>
          <p:cNvPr id="12" name="سهم للأسفل 11"/>
          <p:cNvSpPr/>
          <p:nvPr/>
        </p:nvSpPr>
        <p:spPr>
          <a:xfrm>
            <a:off x="2843808" y="2636912"/>
            <a:ext cx="360040" cy="36004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سهم للأسفل 14"/>
          <p:cNvSpPr/>
          <p:nvPr/>
        </p:nvSpPr>
        <p:spPr>
          <a:xfrm>
            <a:off x="2771800" y="3645024"/>
            <a:ext cx="360040" cy="43204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سهم للأسفل 17"/>
          <p:cNvSpPr/>
          <p:nvPr/>
        </p:nvSpPr>
        <p:spPr>
          <a:xfrm>
            <a:off x="2771800" y="4725144"/>
            <a:ext cx="360040" cy="36004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13" grpId="0" build="p"/>
      <p:bldP spid="14" grpId="0" animBg="1"/>
      <p:bldP spid="16" grpId="0" animBg="1"/>
      <p:bldP spid="17" grpId="0" animBg="1"/>
      <p:bldP spid="12" grpId="0" animBg="1"/>
      <p:bldP spid="15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124744"/>
            <a:ext cx="2699792" cy="178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645024"/>
            <a:ext cx="271539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124744"/>
            <a:ext cx="273444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3645024"/>
            <a:ext cx="2686819" cy="1788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1124744"/>
            <a:ext cx="2715394" cy="180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مربع نص 9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الصلوات المفروضة</a:t>
            </a:r>
            <a:endParaRPr lang="he-IL" sz="3200" b="1" dirty="0">
              <a:ln w="12700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2" name="شكل حر 11"/>
          <p:cNvSpPr/>
          <p:nvPr/>
        </p:nvSpPr>
        <p:spPr>
          <a:xfrm>
            <a:off x="6270171" y="3103638"/>
            <a:ext cx="2675467" cy="425752"/>
          </a:xfrm>
          <a:custGeom>
            <a:avLst/>
            <a:gdLst>
              <a:gd name="connsiteX0" fmla="*/ 2438400 w 2675467"/>
              <a:gd name="connsiteY0" fmla="*/ 162076 h 425752"/>
              <a:gd name="connsiteX1" fmla="*/ 2423886 w 2675467"/>
              <a:gd name="connsiteY1" fmla="*/ 292705 h 425752"/>
              <a:gd name="connsiteX2" fmla="*/ 2598058 w 2675467"/>
              <a:gd name="connsiteY2" fmla="*/ 220133 h 425752"/>
              <a:gd name="connsiteX3" fmla="*/ 2525486 w 2675467"/>
              <a:gd name="connsiteY3" fmla="*/ 104019 h 425752"/>
              <a:gd name="connsiteX4" fmla="*/ 2351315 w 2675467"/>
              <a:gd name="connsiteY4" fmla="*/ 205619 h 425752"/>
              <a:gd name="connsiteX5" fmla="*/ 2438400 w 2675467"/>
              <a:gd name="connsiteY5" fmla="*/ 423333 h 425752"/>
              <a:gd name="connsiteX6" fmla="*/ 2656115 w 2675467"/>
              <a:gd name="connsiteY6" fmla="*/ 220133 h 425752"/>
              <a:gd name="connsiteX7" fmla="*/ 2554515 w 2675467"/>
              <a:gd name="connsiteY7" fmla="*/ 2419 h 425752"/>
              <a:gd name="connsiteX8" fmla="*/ 2235200 w 2675467"/>
              <a:gd name="connsiteY8" fmla="*/ 205619 h 425752"/>
              <a:gd name="connsiteX9" fmla="*/ 1698172 w 2675467"/>
              <a:gd name="connsiteY9" fmla="*/ 249162 h 425752"/>
              <a:gd name="connsiteX10" fmla="*/ 72572 w 2675467"/>
              <a:gd name="connsiteY10" fmla="*/ 234648 h 425752"/>
              <a:gd name="connsiteX11" fmla="*/ 0 w 2675467"/>
              <a:gd name="connsiteY11" fmla="*/ 234648 h 425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5467" h="425752">
                <a:moveTo>
                  <a:pt x="2438400" y="162076"/>
                </a:moveTo>
                <a:cubicBezTo>
                  <a:pt x="2417838" y="222552"/>
                  <a:pt x="2397276" y="283029"/>
                  <a:pt x="2423886" y="292705"/>
                </a:cubicBezTo>
                <a:cubicBezTo>
                  <a:pt x="2450496" y="302381"/>
                  <a:pt x="2581125" y="251581"/>
                  <a:pt x="2598058" y="220133"/>
                </a:cubicBezTo>
                <a:cubicBezTo>
                  <a:pt x="2614991" y="188685"/>
                  <a:pt x="2566610" y="106438"/>
                  <a:pt x="2525486" y="104019"/>
                </a:cubicBezTo>
                <a:cubicBezTo>
                  <a:pt x="2484362" y="101600"/>
                  <a:pt x="2365829" y="152400"/>
                  <a:pt x="2351315" y="205619"/>
                </a:cubicBezTo>
                <a:cubicBezTo>
                  <a:pt x="2336801" y="258838"/>
                  <a:pt x="2387600" y="420914"/>
                  <a:pt x="2438400" y="423333"/>
                </a:cubicBezTo>
                <a:cubicBezTo>
                  <a:pt x="2489200" y="425752"/>
                  <a:pt x="2636763" y="290285"/>
                  <a:pt x="2656115" y="220133"/>
                </a:cubicBezTo>
                <a:cubicBezTo>
                  <a:pt x="2675467" y="149981"/>
                  <a:pt x="2624667" y="4838"/>
                  <a:pt x="2554515" y="2419"/>
                </a:cubicBezTo>
                <a:cubicBezTo>
                  <a:pt x="2484363" y="0"/>
                  <a:pt x="2377924" y="164495"/>
                  <a:pt x="2235200" y="205619"/>
                </a:cubicBezTo>
                <a:cubicBezTo>
                  <a:pt x="2092476" y="246743"/>
                  <a:pt x="1698172" y="249162"/>
                  <a:pt x="1698172" y="249162"/>
                </a:cubicBezTo>
                <a:lnTo>
                  <a:pt x="72572" y="234648"/>
                </a:lnTo>
                <a:lnTo>
                  <a:pt x="0" y="234648"/>
                </a:ln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شكل حر 12"/>
          <p:cNvSpPr/>
          <p:nvPr/>
        </p:nvSpPr>
        <p:spPr>
          <a:xfrm>
            <a:off x="251520" y="3068960"/>
            <a:ext cx="2675467" cy="425752"/>
          </a:xfrm>
          <a:custGeom>
            <a:avLst/>
            <a:gdLst>
              <a:gd name="connsiteX0" fmla="*/ 2438400 w 2675467"/>
              <a:gd name="connsiteY0" fmla="*/ 162076 h 425752"/>
              <a:gd name="connsiteX1" fmla="*/ 2423886 w 2675467"/>
              <a:gd name="connsiteY1" fmla="*/ 292705 h 425752"/>
              <a:gd name="connsiteX2" fmla="*/ 2598058 w 2675467"/>
              <a:gd name="connsiteY2" fmla="*/ 220133 h 425752"/>
              <a:gd name="connsiteX3" fmla="*/ 2525486 w 2675467"/>
              <a:gd name="connsiteY3" fmla="*/ 104019 h 425752"/>
              <a:gd name="connsiteX4" fmla="*/ 2351315 w 2675467"/>
              <a:gd name="connsiteY4" fmla="*/ 205619 h 425752"/>
              <a:gd name="connsiteX5" fmla="*/ 2438400 w 2675467"/>
              <a:gd name="connsiteY5" fmla="*/ 423333 h 425752"/>
              <a:gd name="connsiteX6" fmla="*/ 2656115 w 2675467"/>
              <a:gd name="connsiteY6" fmla="*/ 220133 h 425752"/>
              <a:gd name="connsiteX7" fmla="*/ 2554515 w 2675467"/>
              <a:gd name="connsiteY7" fmla="*/ 2419 h 425752"/>
              <a:gd name="connsiteX8" fmla="*/ 2235200 w 2675467"/>
              <a:gd name="connsiteY8" fmla="*/ 205619 h 425752"/>
              <a:gd name="connsiteX9" fmla="*/ 1698172 w 2675467"/>
              <a:gd name="connsiteY9" fmla="*/ 249162 h 425752"/>
              <a:gd name="connsiteX10" fmla="*/ 72572 w 2675467"/>
              <a:gd name="connsiteY10" fmla="*/ 234648 h 425752"/>
              <a:gd name="connsiteX11" fmla="*/ 0 w 2675467"/>
              <a:gd name="connsiteY11" fmla="*/ 234648 h 425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5467" h="425752">
                <a:moveTo>
                  <a:pt x="2438400" y="162076"/>
                </a:moveTo>
                <a:cubicBezTo>
                  <a:pt x="2417838" y="222552"/>
                  <a:pt x="2397276" y="283029"/>
                  <a:pt x="2423886" y="292705"/>
                </a:cubicBezTo>
                <a:cubicBezTo>
                  <a:pt x="2450496" y="302381"/>
                  <a:pt x="2581125" y="251581"/>
                  <a:pt x="2598058" y="220133"/>
                </a:cubicBezTo>
                <a:cubicBezTo>
                  <a:pt x="2614991" y="188685"/>
                  <a:pt x="2566610" y="106438"/>
                  <a:pt x="2525486" y="104019"/>
                </a:cubicBezTo>
                <a:cubicBezTo>
                  <a:pt x="2484362" y="101600"/>
                  <a:pt x="2365829" y="152400"/>
                  <a:pt x="2351315" y="205619"/>
                </a:cubicBezTo>
                <a:cubicBezTo>
                  <a:pt x="2336801" y="258838"/>
                  <a:pt x="2387600" y="420914"/>
                  <a:pt x="2438400" y="423333"/>
                </a:cubicBezTo>
                <a:cubicBezTo>
                  <a:pt x="2489200" y="425752"/>
                  <a:pt x="2636763" y="290285"/>
                  <a:pt x="2656115" y="220133"/>
                </a:cubicBezTo>
                <a:cubicBezTo>
                  <a:pt x="2675467" y="149981"/>
                  <a:pt x="2624667" y="4838"/>
                  <a:pt x="2554515" y="2419"/>
                </a:cubicBezTo>
                <a:cubicBezTo>
                  <a:pt x="2484363" y="0"/>
                  <a:pt x="2377924" y="164495"/>
                  <a:pt x="2235200" y="205619"/>
                </a:cubicBezTo>
                <a:cubicBezTo>
                  <a:pt x="2092476" y="246743"/>
                  <a:pt x="1698172" y="249162"/>
                  <a:pt x="1698172" y="249162"/>
                </a:cubicBezTo>
                <a:lnTo>
                  <a:pt x="72572" y="234648"/>
                </a:lnTo>
                <a:lnTo>
                  <a:pt x="0" y="234648"/>
                </a:ln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شكل حر 13"/>
          <p:cNvSpPr/>
          <p:nvPr/>
        </p:nvSpPr>
        <p:spPr>
          <a:xfrm>
            <a:off x="3275856" y="3068960"/>
            <a:ext cx="2675467" cy="425752"/>
          </a:xfrm>
          <a:custGeom>
            <a:avLst/>
            <a:gdLst>
              <a:gd name="connsiteX0" fmla="*/ 2438400 w 2675467"/>
              <a:gd name="connsiteY0" fmla="*/ 162076 h 425752"/>
              <a:gd name="connsiteX1" fmla="*/ 2423886 w 2675467"/>
              <a:gd name="connsiteY1" fmla="*/ 292705 h 425752"/>
              <a:gd name="connsiteX2" fmla="*/ 2598058 w 2675467"/>
              <a:gd name="connsiteY2" fmla="*/ 220133 h 425752"/>
              <a:gd name="connsiteX3" fmla="*/ 2525486 w 2675467"/>
              <a:gd name="connsiteY3" fmla="*/ 104019 h 425752"/>
              <a:gd name="connsiteX4" fmla="*/ 2351315 w 2675467"/>
              <a:gd name="connsiteY4" fmla="*/ 205619 h 425752"/>
              <a:gd name="connsiteX5" fmla="*/ 2438400 w 2675467"/>
              <a:gd name="connsiteY5" fmla="*/ 423333 h 425752"/>
              <a:gd name="connsiteX6" fmla="*/ 2656115 w 2675467"/>
              <a:gd name="connsiteY6" fmla="*/ 220133 h 425752"/>
              <a:gd name="connsiteX7" fmla="*/ 2554515 w 2675467"/>
              <a:gd name="connsiteY7" fmla="*/ 2419 h 425752"/>
              <a:gd name="connsiteX8" fmla="*/ 2235200 w 2675467"/>
              <a:gd name="connsiteY8" fmla="*/ 205619 h 425752"/>
              <a:gd name="connsiteX9" fmla="*/ 1698172 w 2675467"/>
              <a:gd name="connsiteY9" fmla="*/ 249162 h 425752"/>
              <a:gd name="connsiteX10" fmla="*/ 72572 w 2675467"/>
              <a:gd name="connsiteY10" fmla="*/ 234648 h 425752"/>
              <a:gd name="connsiteX11" fmla="*/ 0 w 2675467"/>
              <a:gd name="connsiteY11" fmla="*/ 234648 h 425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5467" h="425752">
                <a:moveTo>
                  <a:pt x="2438400" y="162076"/>
                </a:moveTo>
                <a:cubicBezTo>
                  <a:pt x="2417838" y="222552"/>
                  <a:pt x="2397276" y="283029"/>
                  <a:pt x="2423886" y="292705"/>
                </a:cubicBezTo>
                <a:cubicBezTo>
                  <a:pt x="2450496" y="302381"/>
                  <a:pt x="2581125" y="251581"/>
                  <a:pt x="2598058" y="220133"/>
                </a:cubicBezTo>
                <a:cubicBezTo>
                  <a:pt x="2614991" y="188685"/>
                  <a:pt x="2566610" y="106438"/>
                  <a:pt x="2525486" y="104019"/>
                </a:cubicBezTo>
                <a:cubicBezTo>
                  <a:pt x="2484362" y="101600"/>
                  <a:pt x="2365829" y="152400"/>
                  <a:pt x="2351315" y="205619"/>
                </a:cubicBezTo>
                <a:cubicBezTo>
                  <a:pt x="2336801" y="258838"/>
                  <a:pt x="2387600" y="420914"/>
                  <a:pt x="2438400" y="423333"/>
                </a:cubicBezTo>
                <a:cubicBezTo>
                  <a:pt x="2489200" y="425752"/>
                  <a:pt x="2636763" y="290285"/>
                  <a:pt x="2656115" y="220133"/>
                </a:cubicBezTo>
                <a:cubicBezTo>
                  <a:pt x="2675467" y="149981"/>
                  <a:pt x="2624667" y="4838"/>
                  <a:pt x="2554515" y="2419"/>
                </a:cubicBezTo>
                <a:cubicBezTo>
                  <a:pt x="2484363" y="0"/>
                  <a:pt x="2377924" y="164495"/>
                  <a:pt x="2235200" y="205619"/>
                </a:cubicBezTo>
                <a:cubicBezTo>
                  <a:pt x="2092476" y="246743"/>
                  <a:pt x="1698172" y="249162"/>
                  <a:pt x="1698172" y="249162"/>
                </a:cubicBezTo>
                <a:lnTo>
                  <a:pt x="72572" y="234648"/>
                </a:lnTo>
                <a:lnTo>
                  <a:pt x="0" y="234648"/>
                </a:ln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شكل حر 14"/>
          <p:cNvSpPr/>
          <p:nvPr/>
        </p:nvSpPr>
        <p:spPr>
          <a:xfrm>
            <a:off x="5292080" y="5733256"/>
            <a:ext cx="2675467" cy="425752"/>
          </a:xfrm>
          <a:custGeom>
            <a:avLst/>
            <a:gdLst>
              <a:gd name="connsiteX0" fmla="*/ 2438400 w 2675467"/>
              <a:gd name="connsiteY0" fmla="*/ 162076 h 425752"/>
              <a:gd name="connsiteX1" fmla="*/ 2423886 w 2675467"/>
              <a:gd name="connsiteY1" fmla="*/ 292705 h 425752"/>
              <a:gd name="connsiteX2" fmla="*/ 2598058 w 2675467"/>
              <a:gd name="connsiteY2" fmla="*/ 220133 h 425752"/>
              <a:gd name="connsiteX3" fmla="*/ 2525486 w 2675467"/>
              <a:gd name="connsiteY3" fmla="*/ 104019 h 425752"/>
              <a:gd name="connsiteX4" fmla="*/ 2351315 w 2675467"/>
              <a:gd name="connsiteY4" fmla="*/ 205619 h 425752"/>
              <a:gd name="connsiteX5" fmla="*/ 2438400 w 2675467"/>
              <a:gd name="connsiteY5" fmla="*/ 423333 h 425752"/>
              <a:gd name="connsiteX6" fmla="*/ 2656115 w 2675467"/>
              <a:gd name="connsiteY6" fmla="*/ 220133 h 425752"/>
              <a:gd name="connsiteX7" fmla="*/ 2554515 w 2675467"/>
              <a:gd name="connsiteY7" fmla="*/ 2419 h 425752"/>
              <a:gd name="connsiteX8" fmla="*/ 2235200 w 2675467"/>
              <a:gd name="connsiteY8" fmla="*/ 205619 h 425752"/>
              <a:gd name="connsiteX9" fmla="*/ 1698172 w 2675467"/>
              <a:gd name="connsiteY9" fmla="*/ 249162 h 425752"/>
              <a:gd name="connsiteX10" fmla="*/ 72572 w 2675467"/>
              <a:gd name="connsiteY10" fmla="*/ 234648 h 425752"/>
              <a:gd name="connsiteX11" fmla="*/ 0 w 2675467"/>
              <a:gd name="connsiteY11" fmla="*/ 234648 h 425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5467" h="425752">
                <a:moveTo>
                  <a:pt x="2438400" y="162076"/>
                </a:moveTo>
                <a:cubicBezTo>
                  <a:pt x="2417838" y="222552"/>
                  <a:pt x="2397276" y="283029"/>
                  <a:pt x="2423886" y="292705"/>
                </a:cubicBezTo>
                <a:cubicBezTo>
                  <a:pt x="2450496" y="302381"/>
                  <a:pt x="2581125" y="251581"/>
                  <a:pt x="2598058" y="220133"/>
                </a:cubicBezTo>
                <a:cubicBezTo>
                  <a:pt x="2614991" y="188685"/>
                  <a:pt x="2566610" y="106438"/>
                  <a:pt x="2525486" y="104019"/>
                </a:cubicBezTo>
                <a:cubicBezTo>
                  <a:pt x="2484362" y="101600"/>
                  <a:pt x="2365829" y="152400"/>
                  <a:pt x="2351315" y="205619"/>
                </a:cubicBezTo>
                <a:cubicBezTo>
                  <a:pt x="2336801" y="258838"/>
                  <a:pt x="2387600" y="420914"/>
                  <a:pt x="2438400" y="423333"/>
                </a:cubicBezTo>
                <a:cubicBezTo>
                  <a:pt x="2489200" y="425752"/>
                  <a:pt x="2636763" y="290285"/>
                  <a:pt x="2656115" y="220133"/>
                </a:cubicBezTo>
                <a:cubicBezTo>
                  <a:pt x="2675467" y="149981"/>
                  <a:pt x="2624667" y="4838"/>
                  <a:pt x="2554515" y="2419"/>
                </a:cubicBezTo>
                <a:cubicBezTo>
                  <a:pt x="2484363" y="0"/>
                  <a:pt x="2377924" y="164495"/>
                  <a:pt x="2235200" y="205619"/>
                </a:cubicBezTo>
                <a:cubicBezTo>
                  <a:pt x="2092476" y="246743"/>
                  <a:pt x="1698172" y="249162"/>
                  <a:pt x="1698172" y="249162"/>
                </a:cubicBezTo>
                <a:lnTo>
                  <a:pt x="72572" y="234648"/>
                </a:lnTo>
                <a:lnTo>
                  <a:pt x="0" y="234648"/>
                </a:ln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شكل حر 15"/>
          <p:cNvSpPr/>
          <p:nvPr/>
        </p:nvSpPr>
        <p:spPr>
          <a:xfrm>
            <a:off x="1043608" y="5733256"/>
            <a:ext cx="2675467" cy="425752"/>
          </a:xfrm>
          <a:custGeom>
            <a:avLst/>
            <a:gdLst>
              <a:gd name="connsiteX0" fmla="*/ 2438400 w 2675467"/>
              <a:gd name="connsiteY0" fmla="*/ 162076 h 425752"/>
              <a:gd name="connsiteX1" fmla="*/ 2423886 w 2675467"/>
              <a:gd name="connsiteY1" fmla="*/ 292705 h 425752"/>
              <a:gd name="connsiteX2" fmla="*/ 2598058 w 2675467"/>
              <a:gd name="connsiteY2" fmla="*/ 220133 h 425752"/>
              <a:gd name="connsiteX3" fmla="*/ 2525486 w 2675467"/>
              <a:gd name="connsiteY3" fmla="*/ 104019 h 425752"/>
              <a:gd name="connsiteX4" fmla="*/ 2351315 w 2675467"/>
              <a:gd name="connsiteY4" fmla="*/ 205619 h 425752"/>
              <a:gd name="connsiteX5" fmla="*/ 2438400 w 2675467"/>
              <a:gd name="connsiteY5" fmla="*/ 423333 h 425752"/>
              <a:gd name="connsiteX6" fmla="*/ 2656115 w 2675467"/>
              <a:gd name="connsiteY6" fmla="*/ 220133 h 425752"/>
              <a:gd name="connsiteX7" fmla="*/ 2554515 w 2675467"/>
              <a:gd name="connsiteY7" fmla="*/ 2419 h 425752"/>
              <a:gd name="connsiteX8" fmla="*/ 2235200 w 2675467"/>
              <a:gd name="connsiteY8" fmla="*/ 205619 h 425752"/>
              <a:gd name="connsiteX9" fmla="*/ 1698172 w 2675467"/>
              <a:gd name="connsiteY9" fmla="*/ 249162 h 425752"/>
              <a:gd name="connsiteX10" fmla="*/ 72572 w 2675467"/>
              <a:gd name="connsiteY10" fmla="*/ 234648 h 425752"/>
              <a:gd name="connsiteX11" fmla="*/ 0 w 2675467"/>
              <a:gd name="connsiteY11" fmla="*/ 234648 h 425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5467" h="425752">
                <a:moveTo>
                  <a:pt x="2438400" y="162076"/>
                </a:moveTo>
                <a:cubicBezTo>
                  <a:pt x="2417838" y="222552"/>
                  <a:pt x="2397276" y="283029"/>
                  <a:pt x="2423886" y="292705"/>
                </a:cubicBezTo>
                <a:cubicBezTo>
                  <a:pt x="2450496" y="302381"/>
                  <a:pt x="2581125" y="251581"/>
                  <a:pt x="2598058" y="220133"/>
                </a:cubicBezTo>
                <a:cubicBezTo>
                  <a:pt x="2614991" y="188685"/>
                  <a:pt x="2566610" y="106438"/>
                  <a:pt x="2525486" y="104019"/>
                </a:cubicBezTo>
                <a:cubicBezTo>
                  <a:pt x="2484362" y="101600"/>
                  <a:pt x="2365829" y="152400"/>
                  <a:pt x="2351315" y="205619"/>
                </a:cubicBezTo>
                <a:cubicBezTo>
                  <a:pt x="2336801" y="258838"/>
                  <a:pt x="2387600" y="420914"/>
                  <a:pt x="2438400" y="423333"/>
                </a:cubicBezTo>
                <a:cubicBezTo>
                  <a:pt x="2489200" y="425752"/>
                  <a:pt x="2636763" y="290285"/>
                  <a:pt x="2656115" y="220133"/>
                </a:cubicBezTo>
                <a:cubicBezTo>
                  <a:pt x="2675467" y="149981"/>
                  <a:pt x="2624667" y="4838"/>
                  <a:pt x="2554515" y="2419"/>
                </a:cubicBezTo>
                <a:cubicBezTo>
                  <a:pt x="2484363" y="0"/>
                  <a:pt x="2377924" y="164495"/>
                  <a:pt x="2235200" y="205619"/>
                </a:cubicBezTo>
                <a:cubicBezTo>
                  <a:pt x="2092476" y="246743"/>
                  <a:pt x="1698172" y="249162"/>
                  <a:pt x="1698172" y="249162"/>
                </a:cubicBezTo>
                <a:lnTo>
                  <a:pt x="72572" y="234648"/>
                </a:lnTo>
                <a:lnTo>
                  <a:pt x="0" y="234648"/>
                </a:ln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مربع نص 16"/>
          <p:cNvSpPr txBox="1"/>
          <p:nvPr/>
        </p:nvSpPr>
        <p:spPr>
          <a:xfrm>
            <a:off x="3779912" y="6021288"/>
            <a:ext cx="10801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الفجر</a:t>
            </a:r>
            <a:endParaRPr lang="he-IL" dirty="0">
              <a:latin typeface="Traditional Arabic" pitchFamily="18" charset="-78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7380312" y="6021288"/>
            <a:ext cx="10801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المغرب</a:t>
            </a:r>
            <a:endParaRPr lang="he-IL" dirty="0">
              <a:latin typeface="Traditional Arabic" pitchFamily="18" charset="-78"/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5436096" y="6021288"/>
            <a:ext cx="10801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الظهر</a:t>
            </a:r>
            <a:endParaRPr lang="he-IL" dirty="0">
              <a:latin typeface="Traditional Arabic" pitchFamily="18" charset="-78"/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1979712" y="6021288"/>
            <a:ext cx="10801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العصر</a:t>
            </a:r>
            <a:endParaRPr lang="he-IL" dirty="0">
              <a:latin typeface="Traditional Arabic" pitchFamily="18" charset="-78"/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467544" y="6021288"/>
            <a:ext cx="10801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العشاء</a:t>
            </a:r>
            <a:endParaRPr lang="he-IL" dirty="0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-0.0615 C 0.07483 -0.07491 0.13351 -0.08832 0.17986 -0.12277 C 0.22622 -0.15722 0.29097 -0.21364 0.2941 -0.26867 C 0.29722 -0.3237 0.21979 -0.42035 0.19896 -0.45248 C 0.17813 -0.48462 0.17327 -0.45965 0.16875 -0.46104 " pathEditMode="relative" ptsTypes="aa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08 -0.05711 C 0.01823 -0.15838 0.06753 -0.25942 0.06562 -0.31722 C 0.06371 -0.37503 -0.03664 -0.37503 -0.04219 -0.40393 C -0.04775 -0.43283 0.01857 -0.48069 0.03229 -0.49064 C 0.046 -0.50058 0.03923 -0.46705 0.04027 -0.46312 " pathEditMode="relative" ptsTypes="aaa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76 -0.05503 C -0.13472 -0.0148 -0.28402 0.02543 -0.34704 -0.00439 C -0.41006 -0.03422 -0.31388 -0.15861 -0.36301 -0.23468 C -0.41215 -0.31075 -0.5868 -0.42451 -0.64236 -0.46104 C -0.69791 -0.49757 -0.69722 -0.47607 -0.69635 -0.45457 " pathEditMode="fixed" ptsTypes="aaa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97 -0.02335 C 0.11788 -0.07514 0.2158 -0.12694 0.30573 -0.13341 C 0.39566 -0.13988 0.51806 -0.07237 0.55955 -0.0615 " pathEditMode="relative" ptsTypes="a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28 0.02312 C -0.13715 0.0326 -0.21302 0.04231 -0.23576 0.02936 C -0.25851 0.01642 -0.22812 -0.03561 -0.19774 -0.05503 C -0.16736 -0.07445 -0.07812 -0.08555 -0.0533 -0.0867 C -0.02847 -0.08786 -0.03854 -0.07468 -0.04861 -0.0615 " pathEditMode="relative" ptsTypes="aaaaA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</TotalTime>
  <Words>46</Words>
  <Application>Microsoft Office PowerPoint</Application>
  <PresentationFormat>عرض على الشاشة (3:4)‏</PresentationFormat>
  <Paragraphs>15</Paragraphs>
  <Slides>4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שאלות</dc:creator>
  <cp:lastModifiedBy>שאלות </cp:lastModifiedBy>
  <cp:revision>114</cp:revision>
  <dcterms:created xsi:type="dcterms:W3CDTF">2013-03-06T08:09:41Z</dcterms:created>
  <dcterms:modified xsi:type="dcterms:W3CDTF">2013-04-30T17:55:25Z</dcterms:modified>
</cp:coreProperties>
</file>