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8ABB09-4A1D-463E-8065-109CC2B7EFAA}" type="datetimeFigureOut">
              <a:rPr lang="ar-SA" smtClean="0"/>
              <a:t>14/07/1434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14/07/1434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14/07/1434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14/07/1434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14/07/1434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14/07/1434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il/url?sa=i&amp;rct=j&amp;q=&amp;esrc=s&amp;frm=1&amp;source=images&amp;cd=&amp;cad=rja&amp;docid=Kaf50dAzaiBrZM&amp;tbnid=RODC1znNqKMWWM:&amp;ved=0CAUQjRw&amp;url=http%3A%2F%2Fwww.egypalace.co%2Fvb%2Fshowthread.php%3Ft%3D40086&amp;ei=q1SdUbedN4rFtAaM1YGwDw&amp;psig=AFQjCNHvt6AIIK73dDmJg0DHyLn5W6jy6A&amp;ust=136935148252538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youtube.com/watch?v=vp8JpdgFwv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8064" y="260648"/>
            <a:ext cx="2736304" cy="1470025"/>
          </a:xfrm>
        </p:spPr>
        <p:txBody>
          <a:bodyPr>
            <a:noAutofit/>
          </a:bodyPr>
          <a:lstStyle/>
          <a:p>
            <a:pPr algn="ctr"/>
            <a:r>
              <a:rPr lang="ar-JO" sz="4800" dirty="0" smtClean="0">
                <a:latin typeface="Traditional Arabic" pitchFamily="18" charset="-78"/>
                <a:cs typeface="Traditional Arabic" pitchFamily="18" charset="-78"/>
              </a:rPr>
              <a:t>ما هي فضائل صوم التطوع؟</a:t>
            </a:r>
            <a:endParaRPr lang="en-US" sz="4800" dirty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2050" name="Picture 2" descr="http://www.baitona.com/baitona/uploaded/21448_11241667350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0" t="12535" r="2038" b="2708"/>
          <a:stretch/>
        </p:blipFill>
        <p:spPr bwMode="auto">
          <a:xfrm>
            <a:off x="2483768" y="2520309"/>
            <a:ext cx="5479326" cy="3658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404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نشاهد الفيديو التالي ونكتب قصة لها علاقة بصيام التطوع</a:t>
            </a:r>
            <a:endParaRPr 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58" t="18849" r="18008" b="34325"/>
          <a:stretch/>
        </p:blipFill>
        <p:spPr bwMode="auto">
          <a:xfrm>
            <a:off x="1475656" y="2204864"/>
            <a:ext cx="6197600" cy="3425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630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אוסטין">
  <a:themeElements>
    <a:clrScheme name="אוסטין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אוסטין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אוסטין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134</TotalTime>
  <Words>15</Words>
  <Application>Microsoft Office PowerPoint</Application>
  <PresentationFormat>‫הצגה על המסך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אוסטין</vt:lpstr>
      <vt:lpstr>ما هي فضائل صوم التطوع؟</vt:lpstr>
      <vt:lpstr>نشاهد الفيديو التالي ونكتب قصة لها علاقة بصيام التطوع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Teacher</dc:creator>
  <cp:lastModifiedBy>Teacher</cp:lastModifiedBy>
  <cp:revision>3</cp:revision>
  <dcterms:created xsi:type="dcterms:W3CDTF">2013-05-22T19:03:05Z</dcterms:created>
  <dcterms:modified xsi:type="dcterms:W3CDTF">2013-05-22T23:32:32Z</dcterms:modified>
</cp:coreProperties>
</file>