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עם פינות אלכסוניות מעוגלות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11" name="מציין מיקום של מספר שקופית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מציין מיקום של כותרת תחתונה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מלבן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מלבן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9" name="מציין מיקום של תאריך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he-I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לחץ על הסמל כדי להוסיף תמונה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עם פינות אלכסוניות מעוגלות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il/url?sa=i&amp;rct=j&amp;q=&amp;esrc=s&amp;frm=1&amp;source=images&amp;cd=&amp;cad=rja&amp;docid=nQ5xVEmCka41dM&amp;tbnid=OhunIKo8-tnM3M:&amp;ved=0CAUQjRw&amp;url=http://hadiarts.deviantart.com/art/Ornament-Background-Design-331979324&amp;ei=bRqdUdbjF4WTswbLroGIBw&amp;psig=AFQjCNEet1iUm-6nTMCmSIHqysvEWXwKMg&amp;ust=1369336733206455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.il/url?sa=i&amp;rct=j&amp;q=&amp;esrc=s&amp;frm=1&amp;source=images&amp;cd=&amp;cad=rja&amp;docid=0-ubiw6IBGJDiM&amp;tbnid=IbXlwHE5OgeOSM:&amp;ved=0CAUQjRw&amp;url=http://arqam-ma.blogspot.com/2013/03/exemples-resolution-equation-simple.html&amp;ei=uRudUb22MsvhtQassYCIBg&amp;psig=AFQjCNGwmn3HZ5rkHteYenP706O1yl9uhw&amp;ust=1369337135450686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il/url?sa=i&amp;rct=j&amp;q=&amp;esrc=s&amp;frm=1&amp;source=images&amp;cd=&amp;cad=rja&amp;docid=RawHGd0WVF_K_M&amp;tbnid=fHiUwkF6PY6VTM:&amp;ved=0CAUQjRw&amp;url=http://globalwallpaper200.blogspot.com/2010_10_03_archive.html&amp;ei=vR2dUZrLJoaMswaomYDQBg&amp;psig=AFQjCNEet1iUm-6nTMCmSIHqysvEWXwKMg&amp;ust=136933673320645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il/url?sa=i&amp;rct=j&amp;q=&amp;esrc=s&amp;frm=1&amp;source=images&amp;cd=&amp;cad=rja&amp;docid=flArlz_PRqItqM&amp;tbnid=rbYlv8RSsv3_pM:&amp;ved=0CAUQjRw&amp;url=http://pngframe.com/bright-yellow-frame-with-flowers/&amp;ei=KR-dUa3jLsadtQbUvICQBw&amp;psig=AFQjCNEet1iUm-6nTMCmSIHqysvEWXwKMg&amp;ust=136933673320645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c02.deviantart.net/fs71/i/2012/286/4/7/ornament_background_design_by_hadiarts-d5hngvw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66806" y="-1166808"/>
            <a:ext cx="6858001" cy="9191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אליפסה 3"/>
          <p:cNvSpPr/>
          <p:nvPr/>
        </p:nvSpPr>
        <p:spPr>
          <a:xfrm>
            <a:off x="4552460" y="800588"/>
            <a:ext cx="1416354" cy="136815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مراجعة المهمة البيتية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8" name="Picture 4" descr="http://3.bp.blogspot.com/-Mt9ypuyOkJk/UUMOH2pQPLI/AAAAAAAAFUs/e-AaOwNen4M/s1600/أمثلة+لحل+المعادلات+البسيطة.jpg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40"/>
          <a:stretch/>
        </p:blipFill>
        <p:spPr bwMode="auto">
          <a:xfrm>
            <a:off x="395536" y="2780928"/>
            <a:ext cx="3168352" cy="29129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152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http://1.bp.blogspot.com/_14grgzfQGYA/TKf0NqQtJzI/AAAAAAAABPU/YdjbZOaJ9j8/s1600/color-bar-background-design0019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49" y="332656"/>
            <a:ext cx="8202907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3" y="3573016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>
                <a:solidFill>
                  <a:schemeClr val="tx2">
                    <a:lumMod val="25000"/>
                  </a:schemeClr>
                </a:solidFill>
              </a:rPr>
              <a:t>من صام يوماً في سبيل الله باعد الله وجهه عن النار سبعين خريفاً</a:t>
            </a:r>
            <a:endParaRPr lang="en-US" sz="3200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11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 descr="http://pngframe.com/wp-content/uploads/2012/07/Frame-3458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3" y="-12225"/>
            <a:ext cx="9123428" cy="686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69982" y="1628800"/>
            <a:ext cx="3363322" cy="3970318"/>
          </a:xfrm>
          <a:prstGeom prst="rect">
            <a:avLst/>
          </a:prstGeom>
          <a:solidFill>
            <a:schemeClr val="accent2">
              <a:lumMod val="75000"/>
            </a:schemeClr>
          </a:solidFill>
          <a:scene3d>
            <a:camera prst="perspectiveContrastingLeftFacing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ar-JO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لنمعن النظر في هذه الجملة المقتبسة من الحديث:</a:t>
            </a:r>
          </a:p>
          <a:p>
            <a:pPr algn="ctr"/>
            <a:r>
              <a:rPr lang="ar-JO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« صام يومًا في سبيل الله»</a:t>
            </a:r>
          </a:p>
          <a:p>
            <a:pPr algn="ctr"/>
            <a:r>
              <a:rPr lang="ar-JO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لم يحدد الرسول عليه </a:t>
            </a:r>
            <a:r>
              <a:rPr lang="ar-SA" sz="28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JO" sz="28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فضل </a:t>
            </a:r>
            <a:r>
              <a:rPr lang="ar-JO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الصلاة والسلام في قوله صيام أي يوم</a:t>
            </a:r>
          </a:p>
          <a:p>
            <a:pPr algn="ctr"/>
            <a:r>
              <a:rPr lang="ar-JO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هل هو يوم من أيام رمضان، أم شعبان؟ ذو الحجة؟</a:t>
            </a:r>
          </a:p>
          <a:p>
            <a:pPr algn="ctr"/>
            <a:r>
              <a:rPr lang="ar-JO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لم يتبع يومًا بتحديد، وهذا إن دل فإنه يدل على ؟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823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בית יציקה">
  <a:themeElements>
    <a:clrScheme name="בית יציקה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בית יציקה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בית יציק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100</TotalTime>
  <Words>70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בית יציקה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Teacher</dc:creator>
  <cp:lastModifiedBy>ahmad1</cp:lastModifiedBy>
  <cp:revision>5</cp:revision>
  <dcterms:created xsi:type="dcterms:W3CDTF">2013-05-22T19:02:56Z</dcterms:created>
  <dcterms:modified xsi:type="dcterms:W3CDTF">2013-05-24T05:50:34Z</dcterms:modified>
</cp:coreProperties>
</file>