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14/07/1434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14/07/1434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14/07/1434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14/07/1434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14/07/1434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" t="22620" b="12507"/>
          <a:stretch/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43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t="9812" r="11267" b="14288"/>
          <a:stretch/>
        </p:blipFill>
        <p:spPr bwMode="auto">
          <a:xfrm>
            <a:off x="7100" y="0"/>
            <a:ext cx="68509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68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63" t="10697" r="10179" b="12397"/>
          <a:stretch/>
        </p:blipFill>
        <p:spPr bwMode="auto">
          <a:xfrm>
            <a:off x="-17648" y="0"/>
            <a:ext cx="6875647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651652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‫הצגה על המסך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4" baseType="lpstr">
      <vt:lpstr>سمة Office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Teacher</dc:creator>
  <cp:lastModifiedBy>Teacher</cp:lastModifiedBy>
  <cp:revision>2</cp:revision>
  <dcterms:created xsi:type="dcterms:W3CDTF">2013-05-22T19:03:00Z</dcterms:created>
  <dcterms:modified xsi:type="dcterms:W3CDTF">2013-05-22T23:46:19Z</dcterms:modified>
</cp:coreProperties>
</file>