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&amp;esrc=s&amp;frm=1&amp;source=images&amp;cd=&amp;cad=rja&amp;docid=YjGnGUQYJlOmYM&amp;tbnid=pyjgSkJKvEq4YM:&amp;ved=0CAUQjRw&amp;url=http://www.dar-alifta.org/&amp;ei=9becUdGPFY3Qsga8toGwBQ&amp;psig=AFQjCNGTyREZjTBdDRRj8t8Gex3PijtcUg&amp;ust=136931160219366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RliMoK-euVPdNM&amp;tbnid=bzeH5joaxjcV_M:&amp;ved=0CAUQjRw&amp;url=http://www.nabulsi.com/blue/ar/ramadan/list5.php&amp;ei=ubecUb2YG9D0sgbz4IGYBg&amp;psig=AFQjCNEe0crZOk7UGYzuQd8DKPmEKgixCA&amp;ust=136931153469004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l/url?sa=i&amp;rct=j&amp;q=&amp;esrc=s&amp;frm=1&amp;source=images&amp;cd=&amp;cad=rja&amp;docid=sqrs8lGWf55xUM&amp;tbnid=ggoTSxkJTVjEEM:&amp;ved=0CAUQjRw&amp;url=http://dash-dali.blogspot.com/2012/05/blog-backgrounds.html&amp;ei=AuecUeCxKoaftAbtn4HYBA&amp;psig=AFQjCNFVKgc-u2FlTFhERrWCNPOe1Ub9hg&amp;ust=136932354976615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&amp;esrc=s&amp;frm=1&amp;source=images&amp;cd=&amp;cad=rja&amp;docid=v88-C2-e2J03xM&amp;tbnid=LEzUzyz0jbBYxM:&amp;ved=0CAUQjRw&amp;url=http://www.123rf.com/photo_12406350_floral-background-design.html&amp;ei=OfWcUa_NIMPBtQar7YC4Bg&amp;psig=AFQjCNGn0n4HYQvRjSQe9rbMWtgsl86lrw&amp;ust=136932727890026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ar-alifta.org/images/ne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" y="0"/>
            <a:ext cx="91166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5" y="260648"/>
            <a:ext cx="4427983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Low"/>
            <a:r>
              <a:rPr lang="ar-JO" sz="2000" dirty="0" smtClean="0"/>
              <a:t>لنتخيل أننا سفراء فلسطين، نخرج إلى بلاد مصر صوب دار الإفتاء المصريّة، لنساعد في بث الفتاوى المتعلقة بشهر رمضان. </a:t>
            </a:r>
          </a:p>
          <a:p>
            <a:pPr algn="justLow"/>
            <a:endParaRPr lang="ar-JO" sz="2000" dirty="0"/>
          </a:p>
        </p:txBody>
      </p:sp>
      <p:sp>
        <p:nvSpPr>
          <p:cNvPr id="5" name="מלבן 4"/>
          <p:cNvSpPr/>
          <p:nvPr/>
        </p:nvSpPr>
        <p:spPr>
          <a:xfrm>
            <a:off x="27886" y="1066380"/>
            <a:ext cx="4557789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/>
            <a:r>
              <a:rPr lang="ar-JO" sz="2000" dirty="0"/>
              <a:t>لنتخيل أننا سفراء فلسطين، نخرج إلى بلاد مصر صوب دار الإفتاء المصريّة، لنساعد في بث الفتاوى المتعلقة بشهر رمضان. </a:t>
            </a:r>
          </a:p>
        </p:txBody>
      </p:sp>
    </p:spTree>
    <p:extLst>
      <p:ext uri="{BB962C8B-B14F-4D97-AF65-F5344CB8AC3E}">
        <p14:creationId xmlns:p14="http://schemas.microsoft.com/office/powerpoint/2010/main" val="262652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abulsi.com/blue/ar/ramadan/images/ramadan/list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80"/>
            <a:ext cx="9144000" cy="688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4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1.bp.blogspot.com/_7PUWSKebaV8/S-ckwootMuI/AAAAAAAABlc/3O9zYStcczY/s1600/LG_MothersBlogBackgroun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7784" y="385681"/>
            <a:ext cx="33843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/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تعليمات الفعالية:</a:t>
            </a:r>
          </a:p>
          <a:p>
            <a:pPr marL="342900" indent="-342900" algn="justLow">
              <a:buBlip>
                <a:blip r:embed="rId4"/>
              </a:buBlip>
            </a:pP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على رجال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5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فتاء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الجلوس في صدر الصف، بحيث يكون وجههم حاضرا 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مام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الجمهور،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5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مامهم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لوحة دوّن عليها الاسم الشخصي، والبلد التي حضر منها. </a:t>
            </a:r>
          </a:p>
          <a:p>
            <a:pPr marL="342900" indent="-342900" algn="justLow">
              <a:buBlip>
                <a:blip r:embed="rId4"/>
              </a:buBlip>
            </a:pP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على الجمهور تحضير 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5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سئلتهم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مكتوبة على ورقة، لتعجيل عملية طرح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5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</a:p>
          <a:p>
            <a:pPr marL="342900" indent="-342900" algn="justLow">
              <a:buBlip>
                <a:blip r:embed="rId4"/>
              </a:buBlip>
            </a:pP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عندما يطرح أحد الحضور سؤالا، عليه أن يحدد الشخصية التي 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سي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وجه </a:t>
            </a:r>
            <a:r>
              <a:rPr lang="ar-SA" sz="25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ليها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السؤال.</a:t>
            </a:r>
          </a:p>
          <a:p>
            <a:pPr marL="342900" indent="-342900" algn="justLow">
              <a:buBlip>
                <a:blip r:embed="rId4"/>
              </a:buBlip>
            </a:pP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يمكن لأعضاء مجلس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فتاء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التداول بالرد على 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5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25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، ويمكنهم الاستعانة بالعارضة.</a:t>
            </a:r>
            <a:endParaRPr lang="en-US" sz="25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43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us.123rf.com/400wm/400/400/578foot/578foot1202/578foot120200022/12406350-floral-background-design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17"/>
          <a:stretch/>
        </p:blipFill>
        <p:spPr bwMode="auto">
          <a:xfrm>
            <a:off x="611560" y="0"/>
            <a:ext cx="226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مهمة خاصة</a:t>
            </a:r>
            <a:endParaRPr lang="en-US" dirty="0"/>
          </a:p>
        </p:txBody>
      </p:sp>
      <p:pic>
        <p:nvPicPr>
          <p:cNvPr id="2050" name="Picture 2" descr="http://us.123rf.com/400wm/400/400/578foot/578foot1202/578foot120200022/12406350-floral-background-desig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54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us.123rf.com/400wm/400/400/578foot/578foot1202/578foot120200022/12406350-floral-background-design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17"/>
          <a:stretch/>
        </p:blipFill>
        <p:spPr bwMode="auto">
          <a:xfrm>
            <a:off x="-58541" y="0"/>
            <a:ext cx="226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אליפסה 5"/>
          <p:cNvSpPr/>
          <p:nvPr/>
        </p:nvSpPr>
        <p:spPr>
          <a:xfrm>
            <a:off x="571796" y="3818562"/>
            <a:ext cx="3449196" cy="300682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سيظهر دور صاحب المهمة الخاصة في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مر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حل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ة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التلخيص</a:t>
            </a:r>
          </a:p>
          <a:p>
            <a:pPr algn="ctr"/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بحيث يقوم بعرض الموضوع الرئيس لمجموعة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400" dirty="0" err="1" smtClean="0"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، مع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عطاء </a:t>
            </a:r>
            <a:r>
              <a:rPr lang="ar-SA" sz="2400" dirty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400" smtClean="0">
                <a:latin typeface="Traditional Arabic" pitchFamily="18" charset="-78"/>
                <a:cs typeface="Traditional Arabic" pitchFamily="18" charset="-78"/>
              </a:rPr>
              <a:t>جابة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مختصرة.</a:t>
            </a:r>
          </a:p>
        </p:txBody>
      </p:sp>
      <p:sp>
        <p:nvSpPr>
          <p:cNvPr id="5" name="אליפסה 4"/>
          <p:cNvSpPr/>
          <p:nvPr/>
        </p:nvSpPr>
        <p:spPr>
          <a:xfrm>
            <a:off x="755576" y="989438"/>
            <a:ext cx="3491880" cy="35237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على أحد المفتين القيام بتجميع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800" dirty="0" err="1" smtClean="0"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حسب موضوعات</a:t>
            </a:r>
          </a:p>
          <a:p>
            <a:pPr algn="ctr"/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بحيث يضع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2800" dirty="0" err="1" smtClean="0"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ذات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جابة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المشتركة في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طار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واحد.</a:t>
            </a:r>
          </a:p>
          <a:p>
            <a:pPr algn="ctr"/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89914" y="404663"/>
            <a:ext cx="2092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dirty="0" smtClean="0"/>
              <a:t>ال</a:t>
            </a:r>
            <a:r>
              <a:rPr lang="ar-JO" sz="3200" dirty="0" smtClean="0"/>
              <a:t>مهمة </a:t>
            </a:r>
            <a:r>
              <a:rPr lang="ar-JO" sz="3200" dirty="0"/>
              <a:t>الخاصة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31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سمة Office</vt:lpstr>
      <vt:lpstr>PowerPoint Presentation</vt:lpstr>
      <vt:lpstr>PowerPoint Presentation</vt:lpstr>
      <vt:lpstr>PowerPoint Presentation</vt:lpstr>
      <vt:lpstr>مهمة خاصة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Amar</dc:creator>
  <cp:lastModifiedBy>ahmad1</cp:lastModifiedBy>
  <cp:revision>9</cp:revision>
  <dcterms:created xsi:type="dcterms:W3CDTF">2013-05-18T19:58:24Z</dcterms:created>
  <dcterms:modified xsi:type="dcterms:W3CDTF">2013-05-24T05:16:19Z</dcterms:modified>
</cp:coreProperties>
</file>