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thecutestblogontheblock.com/wp-content/uploads/2011/11/haute-umn-leaves-BANNER-free-fall-blog-design-layout-scrapbook-autumn-copy.p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ute umn leaves BANNER free fall blog design layout scrapbook autumn copy">
            <a:hlinkClick r:id="rId2" tooltip="Haute-umn Leaves Banner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315416"/>
            <a:ext cx="972865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7097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عندما نتحدث عن الصيام، فنحن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227687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نقتصر في كلامنا على صيام أيام الشهر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067944" y="2914195"/>
            <a:ext cx="1396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الفضيل، ومثاله؟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7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‫הצגה על המסך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Amar</dc:creator>
  <cp:lastModifiedBy>Teacher</cp:lastModifiedBy>
  <cp:revision>2</cp:revision>
  <dcterms:created xsi:type="dcterms:W3CDTF">2013-05-18T19:58:36Z</dcterms:created>
  <dcterms:modified xsi:type="dcterms:W3CDTF">2013-05-22T17:39:32Z</dcterms:modified>
</cp:coreProperties>
</file>