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15/07/1434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lHdSIS0uWzmxQM&amp;tbnid=yvcUbO2VQvNw_M:&amp;ved=0CAUQjRw&amp;url=http://thecutestblogontheblock.com/backgrounds/haute-umn-leaves-3-column&amp;ei=ef6cUdz1IYrKtQab04HoBg&amp;psig=AFQjCNGn0n4HYQvRjSQe9rbMWtgsl86lrw&amp;ust=136932727890026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thecutestblogontheblock.com/wp-content/uploads/2011/11/haute-umn-leaves-3C-free-fall-blog-background-design-layout-scrapbook-autumn-1000x50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70" y="1124744"/>
            <a:ext cx="9149974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/>
          <p:cNvSpPr/>
          <p:nvPr/>
        </p:nvSpPr>
        <p:spPr>
          <a:xfrm>
            <a:off x="-31870" y="404664"/>
            <a:ext cx="9175870" cy="2880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מלבן 10"/>
          <p:cNvSpPr/>
          <p:nvPr/>
        </p:nvSpPr>
        <p:spPr>
          <a:xfrm>
            <a:off x="-57766" y="6165304"/>
            <a:ext cx="9175870" cy="2880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11760" y="1484784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على صاحب المهمة الخاصة أن يجمع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SA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JO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سئلة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التي لها </a:t>
            </a:r>
            <a:r>
              <a:rPr lang="ar-S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جابات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مشتركة. </a:t>
            </a:r>
            <a:endParaRPr lang="ar-JO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يعرض لنا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المسألة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المتعلقة بنوع القضاء، ويعطي </a:t>
            </a:r>
            <a:r>
              <a:rPr lang="ar-SA" sz="36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</a:t>
            </a:r>
            <a:r>
              <a:rPr lang="ar-JO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جابات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مختصرة.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050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אוסטין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49</TotalTime>
  <Words>27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אוסטין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Amar</dc:creator>
  <cp:lastModifiedBy>ahmad1</cp:lastModifiedBy>
  <cp:revision>3</cp:revision>
  <dcterms:created xsi:type="dcterms:W3CDTF">2013-05-18T19:58:30Z</dcterms:created>
  <dcterms:modified xsi:type="dcterms:W3CDTF">2013-05-24T05:12:09Z</dcterms:modified>
</cp:coreProperties>
</file>