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D3F32-8A34-4343-9D9F-C275E552246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4DAF-888C-4287-8131-AC1D88AA27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l/url?sa=i&amp;rct=j&amp;q=&amp;esrc=s&amp;frm=1&amp;source=images&amp;cd=&amp;cad=rja&amp;docid=Z42cToP04EqZfM&amp;tbnid=qOf4e5qEZViuQM:&amp;ved=0CAUQjRw&amp;url=http://www.alsada.org/plus/viewtopic.php?f=159&amp;p=1530100&amp;ei=SaecUcuHII6Tswbbl4DoBg&amp;psig=AFQjCNFJFUh7rXveiSIiKguyRMcAtNccNQ&amp;ust=1369307282429272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gif"/><Relationship Id="rId2" Type="http://schemas.openxmlformats.org/officeDocument/2006/relationships/hyperlink" Target="http://www.google.co.il/url?sa=i&amp;rct=j&amp;q=&amp;esrc=s&amp;frm=1&amp;source=images&amp;cd=&amp;cad=rja&amp;docid=1C7bwRmz6pX9yM&amp;tbnid=ouhanTupdim09M:&amp;ved=0CAUQjRw&amp;url=http://news.travelerpedia.net/excerpts-tourism/%D8%AF%D9%84%D9%8A%D9%84%D9%83-%D8%A5%D9%84%D9%8A-%D9%82%D8%B6%D8%A7%D8%A1-%D8%B1%D8%AD%D9%84%D8%A9-%D8%B3%D9%8A%D8%A7%D8%AD%D9%8A%D8%A9-%D9%85%D9%85%D8%AA%D8%B9%D8%A9-%D8%A8%D8%A3%D9%82%D9%84-%D8%AA/&amp;ei=A6acUdikF8bVtAbY4YGQBw&amp;psig=AFQjCNFgO7IDYKrLdO3hYHth0s7AF0Y_bw&amp;ust=136930700775384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zXFjh0G8mNl2kM&amp;tbnid=QbjscR91uk0J8M:&amp;ved=0CAUQjRw&amp;url=http://elazhar.com/qurana/baqarah/184.asp&amp;ei=uqacUfWnJIXNtAaU4IDwBQ&amp;psig=AFQjCNHxGtO8c4eIyUhydvuT_yUbqHlEvQ&amp;ust=1369307181641915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.il/url?sa=i&amp;rct=j&amp;q=&amp;esrc=s&amp;frm=1&amp;source=images&amp;cd=&amp;cad=rja&amp;docid=Q7WY8yLdO9LDSM&amp;tbnid=3w2zLcV1A8arkM:&amp;ved=0CAUQjRw&amp;url=http://moghtariba.blogspot.com/2009/08/blog-post.html&amp;ei=k6acUbnZFsLJtQbg8IDQBg&amp;psig=AFQjCNHCYbqN2xBh4PliW2mEqdz4M_Ns6g&amp;ust=1369307149957421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&amp;esrc=s&amp;frm=1&amp;source=images&amp;cd=&amp;cad=rja&amp;docid=cPd2AmuWJDxIXM&amp;tbnid=JvTLfgkVxj0joM:&amp;ved=0CAUQjRw&amp;url=http://yarmookschools.net/index2.php?inc=pages&amp;recordID=18&amp;ei=dqmcUfGJEcjEtQaUiYGwBg&amp;psig=AFQjCNFldHwkfKHShnpxPMOnQ6lXokN_BQ&amp;ust=13693078913647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Bca0xl9jOyvUSM&amp;tbnid=xmOwxB9mEM54DM:&amp;ved=0CAUQjRw&amp;url=http://tolabmasr.blogspot.com/2009_09_01_archive.html&amp;ei=VqucUY3GDYiItQbNzoCABw&amp;psig=AFQjCNGEKqWz6Lj_en9lWqrve9AaBYE2rA&amp;ust=1369308346217181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www.google.co.il/url?sa=i&amp;rct=j&amp;q=&amp;esrc=s&amp;frm=1&amp;source=images&amp;cd=&amp;cad=rja&amp;docid=Z42cToP04EqZfM&amp;tbnid=qOf4e5qEZViuQM:&amp;ved=0CAUQjRw&amp;url=http://www.alsada.org/plus/viewtopic.php?f=159&amp;p=1530100&amp;ei=SaecUcuHII6Tswbbl4DoBg&amp;psig=AFQjCNFJFUh7rXveiSIiKguyRMcAtNccNQ&amp;ust=136930728242927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l/url?sa=i&amp;rct=j&amp;q=&amp;esrc=s&amp;frm=1&amp;source=images&amp;cd=&amp;cad=rja&amp;docid=Nzy4pyLXCJSk2M&amp;tbnid=964HrtzmnOCxBM:&amp;ved=0CAUQjRw&amp;url=http://bilqas.net/vb/bilqas6979/&amp;ei=qbacUYihGobfsgbsu4HIBw&amp;psig=AFQjCNGjV6_vACwAN_xz-q2ss6klIcSLUw&amp;ust=1369311270153298" TargetMode="External"/><Relationship Id="rId3" Type="http://schemas.openxmlformats.org/officeDocument/2006/relationships/image" Target="../media/image8.gif"/><Relationship Id="rId7" Type="http://schemas.openxmlformats.org/officeDocument/2006/relationships/image" Target="../media/image10.gif"/><Relationship Id="rId2" Type="http://schemas.openxmlformats.org/officeDocument/2006/relationships/hyperlink" Target="http://www.google.co.il/url?sa=i&amp;rct=j&amp;q=&amp;esrc=s&amp;frm=1&amp;source=images&amp;cd=&amp;cad=rja&amp;docid=clMmeQjlxAmZxM&amp;tbnid=qDmrpLBYKeqbLM:&amp;ved=0CAUQjRw&amp;url=http://forum.hawaaworld.com/showthread.php?t=2691926&amp;ei=raucUeCjHojysgb1qIC4Bg&amp;psig=AFQjCNGVOjOl-wX4qLQLUI9cu6XZd7t2pQ&amp;ust=13693084345389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4-DnF4goiSQE-M&amp;tbnid=D2vRKhW7yQAD-M:&amp;ved=0CAUQjRw&amp;url=http://forums.fatakat.com/thread2549639&amp;ei=fbWcUfCeDYWbtAbW8YHYBQ&amp;psig=AFQjCNEimhwxGrYYsjdjemiee9B5U-8zyw&amp;ust=1369310931977351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www.google.co.il/url?sa=i&amp;rct=j&amp;q=&amp;esrc=s&amp;frm=1&amp;source=images&amp;cd=&amp;cad=rja&amp;docid=RQ4HIMLEq6MqSM&amp;tbnid=EzWTy-hxTcwkQM:&amp;ved=0CAUQjRw&amp;url=http://vb.arabseyes.com/t24452.html&amp;ei=Y6ycUfOPA4XltQavhoGABw&amp;psig=AFQjCNGuNVjh-_sxOYgkULXqcs6aqNRlLA&amp;ust=1369308579421180" TargetMode="External"/><Relationship Id="rId9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acher\Desktop\Ramadhan_Noor_by_Hara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אליפסה 5"/>
          <p:cNvSpPr/>
          <p:nvPr/>
        </p:nvSpPr>
        <p:spPr>
          <a:xfrm>
            <a:off x="7020272" y="4869160"/>
            <a:ext cx="1728192" cy="165618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قضاء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395536" y="4869160"/>
            <a:ext cx="1728192" cy="165618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رمضان</a:t>
            </a:r>
            <a:endParaRPr 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סוגר זוויתי 9"/>
          <p:cNvSpPr/>
          <p:nvPr/>
        </p:nvSpPr>
        <p:spPr>
          <a:xfrm rot="393347">
            <a:off x="2102568" y="5415372"/>
            <a:ext cx="792088" cy="936104"/>
          </a:xfrm>
          <a:prstGeom prst="chevron">
            <a:avLst/>
          </a:prstGeom>
          <a:solidFill>
            <a:srgbClr val="FF33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סוגר זוויתי 10"/>
          <p:cNvSpPr/>
          <p:nvPr/>
        </p:nvSpPr>
        <p:spPr>
          <a:xfrm rot="21242423" flipH="1">
            <a:off x="6274640" y="5411806"/>
            <a:ext cx="792088" cy="936104"/>
          </a:xfrm>
          <a:prstGeom prst="chevron">
            <a:avLst/>
          </a:prstGeom>
          <a:solidFill>
            <a:srgbClr val="FF33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915816" y="5517232"/>
            <a:ext cx="3384376" cy="7200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قضاء رمضان</a:t>
            </a:r>
            <a:endParaRPr lang="en-US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1143000"/>
          </a:xfrm>
        </p:spPr>
        <p:txBody>
          <a:bodyPr>
            <a:normAutofit/>
          </a:bodyPr>
          <a:lstStyle/>
          <a:p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</a:t>
            </a: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م</a:t>
            </a:r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سا</a:t>
            </a: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ف</a:t>
            </a:r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ر </a:t>
            </a: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و</a:t>
            </a:r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</a:t>
            </a: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م</a:t>
            </a:r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ري</a:t>
            </a:r>
            <a:r>
              <a:rPr lang="ar-JO" dirty="0" smtClean="0">
                <a:solidFill>
                  <a:schemeClr val="accent3">
                    <a:lumMod val="75000"/>
                  </a:schemeClr>
                </a:solidFill>
              </a:rPr>
              <a:t>ض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http://news.travelerpedia.net/wp-content/uploads/2011/10/much-luggage-cartoon-2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20673437">
            <a:off x="1185705" y="2087126"/>
            <a:ext cx="2664296" cy="199822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.bp.blogspot.com/_lBsp-YdOskQ/SnnaWglwGVI/AAAAAAAAAiI/TJMYn8WwcE4/s400/cartoon%2520sick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43" y="4620698"/>
            <a:ext cx="20383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lazhar.com/quran/image/2_184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30515"/>
            <a:ext cx="3682702" cy="19557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1032" name="Picture 8" descr="http://www.alsada.org/up/do.php?imgf=2012_135541854215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308651"/>
            <a:ext cx="653415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67944" y="508518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03848" y="4441758"/>
            <a:ext cx="4355976" cy="1656184"/>
          </a:xfrm>
        </p:spPr>
        <p:txBody>
          <a:bodyPr/>
          <a:lstStyle/>
          <a:p>
            <a:pPr algn="r">
              <a:buNone/>
            </a:pPr>
            <a:endParaRPr lang="ar-JO" dirty="0" smtClean="0"/>
          </a:p>
          <a:p>
            <a:pPr algn="r">
              <a:buNone/>
            </a:pPr>
            <a:r>
              <a:rPr lang="ar-JO" dirty="0" smtClean="0"/>
              <a:t>عليه قضاؤه قبل حلول شهر رمضان من العام الذي يليه.</a:t>
            </a:r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0" y="116632"/>
            <a:ext cx="9144000" cy="2160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313981" y="10732"/>
            <a:ext cx="5266928" cy="1143000"/>
          </a:xfrm>
        </p:spPr>
        <p:txBody>
          <a:bodyPr/>
          <a:lstStyle/>
          <a:p>
            <a:r>
              <a:rPr lang="ar-JO" dirty="0" smtClean="0"/>
              <a:t>المريض الذي لا يشفى</a:t>
            </a:r>
            <a:endParaRPr lang="en-US" dirty="0"/>
          </a:p>
        </p:txBody>
      </p:sp>
      <p:pic>
        <p:nvPicPr>
          <p:cNvPr id="2050" name="Picture 2" descr="http://www.yarmookschools.net/upload/dir/image/cartoon%20sneez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792" y="1013852"/>
            <a:ext cx="148590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://www.alsada.org/up/do.php?imgf=2012_135541854215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089" y="334715"/>
            <a:ext cx="54360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www.alsada.org/up/do.php?imgf=2012_135541854215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2" y="2636912"/>
            <a:ext cx="560226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ww.alsada.org/up/do.php?imgf=2012_135541854215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81128"/>
            <a:ext cx="5276265" cy="227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5104371" y="5305567"/>
            <a:ext cx="2771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JO" sz="2400" dirty="0"/>
              <a:t>وهذا ينطبق على المريض الذي لا يرجى برؤه.</a:t>
            </a:r>
            <a:endParaRPr lang="en-US" sz="2400" dirty="0"/>
          </a:p>
        </p:txBody>
      </p:sp>
      <p:sp>
        <p:nvSpPr>
          <p:cNvPr id="9" name="מלבן 8"/>
          <p:cNvSpPr/>
          <p:nvPr/>
        </p:nvSpPr>
        <p:spPr>
          <a:xfrm>
            <a:off x="1177217" y="3426966"/>
            <a:ext cx="30243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JO" sz="2300" dirty="0"/>
              <a:t>قال تعالى في كتابه الجليل: ” وعلى الذي </a:t>
            </a:r>
            <a:r>
              <a:rPr lang="ar-JO" sz="2300" dirty="0" err="1" smtClean="0"/>
              <a:t>يُط</a:t>
            </a:r>
            <a:r>
              <a:rPr lang="ar-SA" sz="2300" dirty="0" smtClean="0"/>
              <a:t>ي</a:t>
            </a:r>
            <a:r>
              <a:rPr lang="ar-JO" sz="2300" dirty="0" smtClean="0"/>
              <a:t>قونه </a:t>
            </a:r>
            <a:r>
              <a:rPr lang="ar-JO" sz="2300" dirty="0"/>
              <a:t>فِدْية طعامُ مِسْكين“.</a:t>
            </a:r>
          </a:p>
        </p:txBody>
      </p:sp>
      <p:sp>
        <p:nvSpPr>
          <p:cNvPr id="10" name="מלבן 9"/>
          <p:cNvSpPr/>
          <p:nvPr/>
        </p:nvSpPr>
        <p:spPr>
          <a:xfrm>
            <a:off x="4974295" y="1013852"/>
            <a:ext cx="2871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JO" sz="2000" dirty="0"/>
              <a:t>الكبير العاجز: إذا اضطر الشيخ المسن إلى الفطر، عليه </a:t>
            </a:r>
            <a:r>
              <a:rPr lang="ar-SA" sz="2000" dirty="0" smtClean="0"/>
              <a:t>أ</a:t>
            </a:r>
            <a:r>
              <a:rPr lang="ar-JO" sz="2000" dirty="0" smtClean="0"/>
              <a:t>ن </a:t>
            </a:r>
            <a:r>
              <a:rPr lang="ar-JO" sz="2000" dirty="0"/>
              <a:t>يتصدق عن كل يوم بمد من غالب قوت </a:t>
            </a:r>
            <a:r>
              <a:rPr lang="ar-JO" sz="2000" dirty="0" smtClean="0"/>
              <a:t>البلد.</a:t>
            </a:r>
            <a:endParaRPr lang="ar-JO" sz="2000" dirty="0"/>
          </a:p>
        </p:txBody>
      </p:sp>
      <p:sp>
        <p:nvSpPr>
          <p:cNvPr id="12" name="מלבן 11"/>
          <p:cNvSpPr/>
          <p:nvPr/>
        </p:nvSpPr>
        <p:spPr>
          <a:xfrm>
            <a:off x="5967000" y="3212976"/>
            <a:ext cx="17195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3200" dirty="0">
                <a:solidFill>
                  <a:prstClr val="black"/>
                </a:solidFill>
                <a:ea typeface="+mj-ea"/>
                <a:cs typeface="Times New Roman"/>
              </a:rPr>
              <a:t>الكبير العاجز </a:t>
            </a:r>
            <a:endParaRPr lang="en-US" sz="1200" dirty="0"/>
          </a:p>
        </p:txBody>
      </p:sp>
      <p:pic>
        <p:nvPicPr>
          <p:cNvPr id="2052" name="Picture 4" descr="http://1.bp.blogspot.com/_FMcv-Azt6vM/SsRIigmMttI/AAAAAAAAANs/jzIhGJPAduI/s400/عجوز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12956" y="2999011"/>
            <a:ext cx="1320237" cy="186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אליפסה 4"/>
          <p:cNvSpPr/>
          <p:nvPr/>
        </p:nvSpPr>
        <p:spPr>
          <a:xfrm>
            <a:off x="2771800" y="332656"/>
            <a:ext cx="2016224" cy="10801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אליפסה 3"/>
          <p:cNvSpPr/>
          <p:nvPr/>
        </p:nvSpPr>
        <p:spPr>
          <a:xfrm>
            <a:off x="4932040" y="404664"/>
            <a:ext cx="1440160" cy="9361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الحامل   </a:t>
            </a:r>
            <a:r>
              <a:rPr lang="ar-JO" dirty="0" err="1" smtClean="0"/>
              <a:t>والمرضع</a:t>
            </a:r>
            <a:endParaRPr lang="en-US" dirty="0"/>
          </a:p>
        </p:txBody>
      </p:sp>
      <p:cxnSp>
        <p:nvCxnSpPr>
          <p:cNvPr id="7" name="מחבר ישר 6"/>
          <p:cNvCxnSpPr/>
          <p:nvPr/>
        </p:nvCxnSpPr>
        <p:spPr>
          <a:xfrm>
            <a:off x="2699792" y="1628800"/>
            <a:ext cx="36724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מלבן 10"/>
          <p:cNvSpPr/>
          <p:nvPr/>
        </p:nvSpPr>
        <p:spPr>
          <a:xfrm>
            <a:off x="4644008" y="1772816"/>
            <a:ext cx="1656184" cy="1800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إ</a:t>
            </a:r>
            <a:r>
              <a:rPr lang="ar-JO" dirty="0" smtClean="0"/>
              <a:t>ما </a:t>
            </a:r>
            <a:r>
              <a:rPr lang="ar-SA" dirty="0"/>
              <a:t>أ</a:t>
            </a:r>
            <a:r>
              <a:rPr lang="ar-JO" dirty="0" smtClean="0"/>
              <a:t>ن </a:t>
            </a:r>
            <a:r>
              <a:rPr lang="ar-JO" dirty="0" smtClean="0"/>
              <a:t>تفطر خوفَا على نفسها</a:t>
            </a:r>
            <a:endParaRPr lang="en-US" dirty="0"/>
          </a:p>
        </p:txBody>
      </p:sp>
      <p:sp>
        <p:nvSpPr>
          <p:cNvPr id="12" name="מלבן 11"/>
          <p:cNvSpPr/>
          <p:nvPr/>
        </p:nvSpPr>
        <p:spPr>
          <a:xfrm>
            <a:off x="2699792" y="1772816"/>
            <a:ext cx="1656184" cy="1800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وإما </a:t>
            </a:r>
            <a:r>
              <a:rPr lang="ar-SA" dirty="0" smtClean="0"/>
              <a:t>أ</a:t>
            </a:r>
            <a:r>
              <a:rPr lang="ar-JO" dirty="0" smtClean="0"/>
              <a:t>ن </a:t>
            </a:r>
            <a:r>
              <a:rPr lang="ar-JO" dirty="0" smtClean="0"/>
              <a:t>تفطر خوفًا من حصول </a:t>
            </a:r>
            <a:r>
              <a:rPr lang="ar-JO" dirty="0" smtClean="0"/>
              <a:t>ضر</a:t>
            </a:r>
            <a:r>
              <a:rPr lang="ar-SA" dirty="0" smtClean="0"/>
              <a:t>ر</a:t>
            </a:r>
            <a:r>
              <a:rPr lang="ar-JO" dirty="0" smtClean="0"/>
              <a:t> </a:t>
            </a:r>
            <a:r>
              <a:rPr lang="ar-JO" dirty="0" smtClean="0"/>
              <a:t>على طفلها</a:t>
            </a:r>
            <a:endParaRPr lang="en-US" dirty="0"/>
          </a:p>
        </p:txBody>
      </p:sp>
      <p:sp>
        <p:nvSpPr>
          <p:cNvPr id="13" name="מלבן 12"/>
          <p:cNvSpPr/>
          <p:nvPr/>
        </p:nvSpPr>
        <p:spPr>
          <a:xfrm>
            <a:off x="5796136" y="4005064"/>
            <a:ext cx="3347864" cy="230425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قال رسول الله صلى الله عليه </a:t>
            </a:r>
            <a:r>
              <a:rPr lang="ar-JO" dirty="0" err="1" smtClean="0"/>
              <a:t>وسلم: </a:t>
            </a:r>
            <a:r>
              <a:rPr lang="ar-JO" dirty="0" smtClean="0"/>
              <a:t>” إن الله تعالى وضع عن المسافر الصوم وشَطْر الصلاة، وعن الحامل أو </a:t>
            </a:r>
            <a:r>
              <a:rPr lang="ar-JO" dirty="0" err="1" smtClean="0"/>
              <a:t>المرضع</a:t>
            </a:r>
            <a:r>
              <a:rPr lang="ar-JO" dirty="0" smtClean="0"/>
              <a:t> </a:t>
            </a:r>
            <a:r>
              <a:rPr lang="ar-JO" dirty="0" err="1" smtClean="0"/>
              <a:t>الصوم“.</a:t>
            </a:r>
            <a:endParaRPr lang="en-US" dirty="0"/>
          </a:p>
        </p:txBody>
      </p:sp>
      <p:sp>
        <p:nvSpPr>
          <p:cNvPr id="14" name="חץ מעוקל שמאלה 13"/>
          <p:cNvSpPr/>
          <p:nvPr/>
        </p:nvSpPr>
        <p:spPr>
          <a:xfrm>
            <a:off x="6372200" y="2636912"/>
            <a:ext cx="720080" cy="1296144"/>
          </a:xfrm>
          <a:prstGeom prst="curvedLef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0" y="3933056"/>
            <a:ext cx="3347864" cy="2304256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dirty="0" smtClean="0"/>
              <a:t>عن الرسول صلى الله عليه </a:t>
            </a:r>
            <a:r>
              <a:rPr lang="ar-JO" dirty="0" smtClean="0"/>
              <a:t>وسلم</a:t>
            </a:r>
            <a:r>
              <a:rPr lang="ar-SA" dirty="0" smtClean="0"/>
              <a:t> قال في الآية</a:t>
            </a:r>
            <a:r>
              <a:rPr lang="ar-JO" dirty="0" smtClean="0"/>
              <a:t>:</a:t>
            </a:r>
            <a:r>
              <a:rPr lang="ar-SA" dirty="0" smtClean="0"/>
              <a:t> «</a:t>
            </a:r>
            <a:r>
              <a:rPr lang="ar-JO" dirty="0" smtClean="0"/>
              <a:t>وعلى </a:t>
            </a:r>
            <a:r>
              <a:rPr lang="ar-JO" dirty="0" smtClean="0"/>
              <a:t>الذين يطيقونه </a:t>
            </a:r>
            <a:r>
              <a:rPr lang="ar-JO" dirty="0" smtClean="0"/>
              <a:t>فدي</a:t>
            </a:r>
            <a:r>
              <a:rPr lang="ar-SA" dirty="0" smtClean="0"/>
              <a:t>ة</a:t>
            </a:r>
            <a:r>
              <a:rPr lang="ar-JO" dirty="0" smtClean="0"/>
              <a:t> </a:t>
            </a:r>
            <a:r>
              <a:rPr lang="ar-JO" dirty="0" err="1" smtClean="0"/>
              <a:t>طعا</a:t>
            </a:r>
            <a:r>
              <a:rPr lang="ar-SA" dirty="0" smtClean="0"/>
              <a:t>م </a:t>
            </a:r>
            <a:r>
              <a:rPr lang="ar-JO" dirty="0" smtClean="0"/>
              <a:t>مسكين</a:t>
            </a:r>
            <a:r>
              <a:rPr lang="ar-SA" dirty="0" smtClean="0"/>
              <a:t>»،</a:t>
            </a:r>
            <a:endParaRPr lang="ar-JO" dirty="0"/>
          </a:p>
          <a:p>
            <a:pPr algn="ctr"/>
            <a:r>
              <a:rPr lang="ar-JO" dirty="0" smtClean="0"/>
              <a:t>وكذا عليها القضاء والتصدق بمد </a:t>
            </a:r>
            <a:r>
              <a:rPr lang="ar-JO" dirty="0" smtClean="0"/>
              <a:t>طعام</a:t>
            </a:r>
            <a:r>
              <a:rPr lang="ar-SA" smtClean="0"/>
              <a:t>.</a:t>
            </a:r>
            <a:endParaRPr lang="en-US" dirty="0"/>
          </a:p>
        </p:txBody>
      </p:sp>
      <p:sp>
        <p:nvSpPr>
          <p:cNvPr id="16" name="חץ מעוקל ימינה 15"/>
          <p:cNvSpPr/>
          <p:nvPr/>
        </p:nvSpPr>
        <p:spPr>
          <a:xfrm>
            <a:off x="1691680" y="2636912"/>
            <a:ext cx="936104" cy="1296144"/>
          </a:xfrm>
          <a:prstGeom prst="curvedRightArrow">
            <a:avLst>
              <a:gd name="adj1" fmla="val 18483"/>
              <a:gd name="adj2" fmla="val 52735"/>
              <a:gd name="adj3" fmla="val 2500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074" name="Picture 2" descr="http://static.hawaacdn.com/PE/2010/10/30/05/pregnant_cartoon-1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0688"/>
            <a:ext cx="1637898" cy="286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arabseyes.com/vb/uploaded/9959_1175705327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19812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files2.fatakat.com/2012/2/13292556761468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328" y="1772817"/>
            <a:ext cx="496910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files2.fatakat.com/2012/2/13292556761468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56197"/>
            <a:ext cx="360171" cy="313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up.bilqas.net/viewimages/cc554b587b.gif">
            <a:hlinkClick r:id="rId8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8" y="4243132"/>
            <a:ext cx="2286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144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ערכת נושא Office</vt:lpstr>
      <vt:lpstr>PowerPoint Presentation</vt:lpstr>
      <vt:lpstr>المسافر والمريض</vt:lpstr>
      <vt:lpstr>المريض الذي لا يشفى</vt:lpstr>
      <vt:lpstr>الحامل   والمرضع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Teacher</dc:creator>
  <cp:lastModifiedBy>ahmad1</cp:lastModifiedBy>
  <cp:revision>11</cp:revision>
  <dcterms:created xsi:type="dcterms:W3CDTF">2013-04-27T11:28:57Z</dcterms:created>
  <dcterms:modified xsi:type="dcterms:W3CDTF">2013-05-24T05:11:36Z</dcterms:modified>
</cp:coreProperties>
</file>