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2" d="100"/>
          <a:sy n="42" d="100"/>
        </p:scale>
        <p:origin x="-82" y="-3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09/07/1434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il/url?sa=i&amp;rct=j&amp;q=%D9%85%D8%B3%D8%A7%D8%A8%D9%82%D8%A9%20%D8%A7%D9%84%D8%B5%D8%AF%D9%82%D8%A7%D8%AA&amp;source=images&amp;cd=&amp;cad=rja&amp;docid=iufSaJohfX2-0M&amp;tbnid=aD_6lQ1E-sNkLM:&amp;ved=0CAUQjRw&amp;url=http://community.zyzoom.net/threads/137307/page-23&amp;ei=1qWXUZ3PK4GEtAaMlYG4AQ&amp;psig=AFQjCNG0R5l4JQ-TItOW9mmwMsdQcmC6Qw&amp;ust=1368979264679492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il/url?sa=i&amp;rct=j&amp;q=%D8%B2%D8%AE%D8%A7%D8%B1%D9%81+%D8%A7%D8%B3%D9%84%D8%A7%D9%85%D9%8A%D8%A9&amp;source=images&amp;cd=&amp;cad=rja&amp;docid=Z42cToP04EqZfM&amp;tbnid=B7XDV52JcWMpCM:&amp;ved=0CAUQjRw&amp;url=http://www.alsada.org/plus/viewtopic.php?f=159&amp;p=1530100&amp;ei=baaXUcj5FonitQaJ6YGQAQ&amp;psig=AFQjCNGYOHN5QJF551NMfxqX37tF1A8Cbw&amp;ust=1368979396095873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jpeg"/><Relationship Id="rId7" Type="http://schemas.openxmlformats.org/officeDocument/2006/relationships/hyperlink" Target="http://www.google.co.il/url?sa=i&amp;rct=j&amp;q=%D9%8A%D8%AA%D8%B5%D8%AF%D9%82&amp;source=images&amp;cd=&amp;cad=rja&amp;docid=PnRRYFkCKz0cKM&amp;tbnid=4OKU807ezML3DM:&amp;ved=0CAUQjRw&amp;url=http://www.2nesa.com/show/60/&amp;ei=RqCXUYGcKsXBtQaoqoD4CQ&amp;psig=AFQjCNGeVNDNlGQvRcyZUVFUs4BRITpluA&amp;ust=1368977850455272" TargetMode="External"/><Relationship Id="rId12" Type="http://schemas.openxmlformats.org/officeDocument/2006/relationships/image" Target="../media/image8.gif"/><Relationship Id="rId2" Type="http://schemas.openxmlformats.org/officeDocument/2006/relationships/hyperlink" Target="http://www.google.co.il/url?sa=i&amp;rct=j&amp;q=%D9%85%D8%AD%D8%AC%D8%A8%D8%A9+%D9%83%D8%B1%D8%AA%D9%88%D9%86&amp;source=images&amp;cd=&amp;cad=rja&amp;docid=ob2sFIZCaqjgQM&amp;tbnid=7vICzd6wu7SIOM:&amp;ved=0CAUQjRw&amp;url=http://forums.fatakat.com/thread3075435&amp;ei=YKeXUb2bKYv4sgbljYCgAg&amp;psig=AFQjCNHf1CstK72Mcw0OKr6RRfikqdtnHw&amp;ust=136897966781673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hyperlink" Target="http://www.google.co.il/url?sa=i&amp;rct=j&amp;q=%D8%AA%D9%88%D8%A8%D9%8A%D8%AE&amp;source=images&amp;cd=&amp;cad=rja&amp;docid=sQo0HkhJwJEMzM&amp;tbnid=micSCrvrwynx7M:&amp;ved=0CAUQjRw&amp;url=http://www.ogurano.net/jpar/showthread.php?t=1540&amp;ei=F6CXUa7kA8XuswabtoDgCA&amp;psig=AFQjCNFWSohfUz8CmpUWR-yqzL8ZXq6O9w&amp;ust=1368977800276291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7.jpeg"/><Relationship Id="rId4" Type="http://schemas.openxmlformats.org/officeDocument/2006/relationships/hyperlink" Target="http://www.google.co.il/url?sa=i&amp;rct=j&amp;q=%D9%84%D9%88%D8%AD&amp;source=images&amp;cd=&amp;cad=rja&amp;docid=Kuna9OkC83LrbM&amp;tbnid=0M7UoiZTzL3vgM:&amp;ved=0CAUQjRw&amp;url=http://www.thaqafaonline.com/2011/07/blog-post_5109.html&amp;ei=maeXUfmIFoKCtAbj-IHABQ&amp;psig=AFQjCNEfAfssb59axeqPGZpXUyinIHbR_w&amp;ust=1368979731332527" TargetMode="External"/><Relationship Id="rId9" Type="http://schemas.openxmlformats.org/officeDocument/2006/relationships/hyperlink" Target="http://www.google.co.il/url?sa=i&amp;rct=j&amp;q=%D8%A7%D9%84%D9%85%D8%B3%D8%AD%D8%B1%D8%A7%D8%AA%D9%8A&amp;source=images&amp;cd=&amp;cad=rja&amp;docid=O4j-8DTFgwZzuM&amp;tbnid=-ILQPet0eQG7yM:&amp;ved=0CAUQjRw&amp;url=http://www.nokiagate.com/vb/showthread.php?t=330449&amp;ei=YZ-XUYDmFZHhtQafuYHoCQ&amp;psig=AFQjCNHq_KQGw1ViNhP48pzz8g2bz-OnSA&amp;ust=1368977623908443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3.jpeg"/><Relationship Id="rId7" Type="http://schemas.openxmlformats.org/officeDocument/2006/relationships/hyperlink" Target="http://www.google.co.il/url?sa=i&amp;rct=j&amp;q=%D8%A7%D8%AF%D8%A7%D8%A8%20%D8%A7%D9%84%D8%B5%D9%8A%D8%A7%D9%85&amp;source=images&amp;cd=&amp;cad=rja&amp;docid=aaOnlCpWTECpIM&amp;tbnid=Q-uIwM-b4ebkVM:&amp;ved=0CAUQjRw&amp;url=http://www.bent-palestine.com/forums/showthread.php?p=470397&amp;ei=U7WXUdyCHcWctAbbgYHYBg&amp;psig=AFQjCNGnpqTMu-5g_Q43spiHWzHfaZU2zg&amp;ust=1368983206261175" TargetMode="External"/><Relationship Id="rId2" Type="http://schemas.openxmlformats.org/officeDocument/2006/relationships/hyperlink" Target="http://www.google.co.il/url?sa=i&amp;rct=j&amp;q=%D9%85%D8%AD%D8%AC%D8%A8%D8%A9+%D9%83%D8%B1%D8%AA%D9%88%D9%86&amp;source=images&amp;cd=&amp;cad=rja&amp;docid=ob2sFIZCaqjgQM&amp;tbnid=7vICzd6wu7SIOM:&amp;ved=0CAUQjRw&amp;url=http://forums.fatakat.com/thread3075435&amp;ei=YKeXUb2bKYv4sgbljYCgAg&amp;psig=AFQjCNHf1CstK72Mcw0OKr6RRfikqdtnHw&amp;ust=136897966781673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10.jpeg"/><Relationship Id="rId4" Type="http://schemas.openxmlformats.org/officeDocument/2006/relationships/hyperlink" Target="http://www.google.co.il/url?sa=i&amp;rct=j&amp;q=%D9%84%D9%88%D8%AD&amp;source=images&amp;cd=&amp;cad=rja&amp;docid=Kuna9OkC83LrbM&amp;tbnid=0M7UoiZTzL3vgM:&amp;ved=0CAUQjRw&amp;url=http://www.thaqafaonline.com/2011/07/blog-post_5109.html&amp;ei=maeXUfmIFoKCtAbj-IHABQ&amp;psig=AFQjCNEfAfssb59axeqPGZpXUyinIHbR_w&amp;ust=1368979731332527" TargetMode="External"/><Relationship Id="rId9" Type="http://schemas.openxmlformats.org/officeDocument/2006/relationships/hyperlink" Target="http://www.google.co.il/url?sa=i&amp;rct=j&amp;q=%D9%82%D9%8A%D9%85&amp;source=images&amp;cd=&amp;cad=rja&amp;docid=tEXn2vJdcBLQ0M&amp;tbnid=G6NP25iOx-EKFM:&amp;ved=0CAUQjRw&amp;url=http://www.blogjihad.com/?p=66&amp;ei=W7eXUdqCLsOmtAbnxoGYDg&amp;psig=AFQjCNFFRvj6cbgm-_r9R2SuCTyx-2yjNw&amp;ust=136898373465479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moe.gov.qa/Arabic/News/Local/PublishingImages/مسابقة%20الرسم%20201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6854400"/>
          </a:xfrm>
          <a:prstGeom prst="rect">
            <a:avLst/>
          </a:prstGeom>
          <a:noFill/>
        </p:spPr>
      </p:pic>
      <p:pic>
        <p:nvPicPr>
          <p:cNvPr id="3076" name="Picture 4" descr="http://www.alsada.org/up/do.php?imgf=2012_135541853917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4790240" y="-362255"/>
            <a:ext cx="1435729" cy="2160240"/>
          </a:xfrm>
          <a:prstGeom prst="rect">
            <a:avLst/>
          </a:prstGeom>
          <a:noFill/>
        </p:spPr>
      </p:pic>
      <p:pic>
        <p:nvPicPr>
          <p:cNvPr id="7" name="Picture 4" descr="http://www.alsada.org/up/do.php?imgf=2012_135541853917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5738721" y="-374632"/>
            <a:ext cx="1484784" cy="2234049"/>
          </a:xfrm>
          <a:prstGeom prst="rect">
            <a:avLst/>
          </a:prstGeom>
          <a:noFill/>
        </p:spPr>
      </p:pic>
      <p:sp>
        <p:nvSpPr>
          <p:cNvPr id="8" name="شكل بيضاوي 7"/>
          <p:cNvSpPr/>
          <p:nvPr/>
        </p:nvSpPr>
        <p:spPr>
          <a:xfrm>
            <a:off x="5004048" y="332656"/>
            <a:ext cx="1944216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SA" dirty="0" smtClean="0"/>
          </a:p>
          <a:p>
            <a:pPr algn="ctr"/>
            <a:r>
              <a:rPr lang="ar-SA" dirty="0" smtClean="0"/>
              <a:t>مسابقة </a:t>
            </a:r>
            <a:r>
              <a:rPr lang="ar-SA" dirty="0" smtClean="0"/>
              <a:t>الحسنات</a:t>
            </a:r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iles2.fatakat.com/2012/6/1340461315498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6892" r="23609"/>
          <a:stretch>
            <a:fillRect/>
          </a:stretch>
        </p:blipFill>
        <p:spPr bwMode="auto">
          <a:xfrm>
            <a:off x="7559824" y="2324100"/>
            <a:ext cx="1584176" cy="4533900"/>
          </a:xfrm>
          <a:prstGeom prst="rect">
            <a:avLst/>
          </a:prstGeom>
          <a:noFill/>
        </p:spPr>
      </p:pic>
      <p:pic>
        <p:nvPicPr>
          <p:cNvPr id="2052" name="Picture 4" descr="http://2.bp.blogspot.com/-grop0mwEz0M/TiwmpgVnNwI/AAAAAAAACIM/wQWUV5KOg-U/s1600/11971500321709250696revans2_Chalkboard.svg.med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2492896"/>
            <a:ext cx="3184809" cy="2802632"/>
          </a:xfrm>
          <a:prstGeom prst="rect">
            <a:avLst/>
          </a:prstGeom>
          <a:noFill/>
        </p:spPr>
      </p:pic>
      <p:sp>
        <p:nvSpPr>
          <p:cNvPr id="6" name="مربع نص 5"/>
          <p:cNvSpPr txBox="1"/>
          <p:nvPr/>
        </p:nvSpPr>
        <p:spPr>
          <a:xfrm>
            <a:off x="4499992" y="2636912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 smtClean="0">
                <a:solidFill>
                  <a:schemeClr val="bg2">
                    <a:lumMod val="90000"/>
                  </a:schemeClr>
                </a:solidFill>
              </a:rPr>
              <a:t> ادعي بأن المسلم الذي يؤدي فريضة الصوم ويلتزم بالآداب، فإنما هو في مسابقة ضخمة لاكتساب </a:t>
            </a:r>
            <a:r>
              <a:rPr lang="ar-SA" dirty="0" smtClean="0">
                <a:solidFill>
                  <a:schemeClr val="bg2">
                    <a:lumMod val="90000"/>
                  </a:schemeClr>
                </a:solidFill>
              </a:rPr>
              <a:t>الحسنات، </a:t>
            </a:r>
            <a:r>
              <a:rPr lang="ar-SA" dirty="0" smtClean="0">
                <a:solidFill>
                  <a:schemeClr val="bg2">
                    <a:lumMod val="90000"/>
                  </a:schemeClr>
                </a:solidFill>
              </a:rPr>
              <a:t>كيف يتحقق ذلك؟، تعرض بإجابتك لجميع ما تعلمنا من آداب.</a:t>
            </a:r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  <p:pic>
        <p:nvPicPr>
          <p:cNvPr id="7" name="Picture 8" descr="http://al-fateh.net/hide/image/105/tabaqdajaj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7374"/>
          <a:stretch>
            <a:fillRect/>
          </a:stretch>
        </p:blipFill>
        <p:spPr bwMode="auto">
          <a:xfrm>
            <a:off x="0" y="3933056"/>
            <a:ext cx="2555776" cy="2924944"/>
          </a:xfrm>
          <a:prstGeom prst="rect">
            <a:avLst/>
          </a:prstGeom>
          <a:noFill/>
        </p:spPr>
      </p:pic>
      <p:pic>
        <p:nvPicPr>
          <p:cNvPr id="8" name="Picture 6" descr="http://www.2nesa.com/post_images/2Nesa_2f39a4c61a8c0b58d02bebf21444f996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512" y="188640"/>
            <a:ext cx="2990850" cy="223837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9" name="Picture 2" descr="http://a1.phobos.apple.com/us/r1000/016/Purple/31/7b/5e/mzl.rtyyypwd.320x480-75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flipH="1">
            <a:off x="1835696" y="2564904"/>
            <a:ext cx="1944216" cy="2919390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0" name="Picture 4" descr="http://ogurano.net/fileuploader/01/specialUser/01/ogurano2010318215135810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300192" y="0"/>
            <a:ext cx="2694522" cy="2276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files2.fatakat.com/2012/6/1340461315498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892" r="23609"/>
          <a:stretch>
            <a:fillRect/>
          </a:stretch>
        </p:blipFill>
        <p:spPr bwMode="auto">
          <a:xfrm>
            <a:off x="7559824" y="2324100"/>
            <a:ext cx="1584176" cy="4533900"/>
          </a:xfrm>
          <a:prstGeom prst="rect">
            <a:avLst/>
          </a:prstGeom>
          <a:noFill/>
        </p:spPr>
      </p:pic>
      <p:pic>
        <p:nvPicPr>
          <p:cNvPr id="6" name="Picture 4" descr="http://2.bp.blogspot.com/-grop0mwEz0M/TiwmpgVnNwI/AAAAAAAACIM/wQWUV5KOg-U/s1600/11971500321709250696revans2_Chalkboard.svg.med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1628800"/>
            <a:ext cx="2736304" cy="1901011"/>
          </a:xfrm>
          <a:prstGeom prst="rect">
            <a:avLst/>
          </a:prstGeom>
          <a:noFill/>
        </p:spPr>
      </p:pic>
      <p:sp>
        <p:nvSpPr>
          <p:cNvPr id="7" name="مربع نص 6"/>
          <p:cNvSpPr txBox="1"/>
          <p:nvPr/>
        </p:nvSpPr>
        <p:spPr>
          <a:xfrm>
            <a:off x="5076056" y="1700808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 smtClean="0"/>
              <a:t>يمكننا أن نستشف الكثير من القيم الأخلاقية عند الالتزام بهذه الآداب، استحضر بعضها مع التمثيل </a:t>
            </a:r>
            <a:r>
              <a:rPr lang="ar-SA" dirty="0" err="1" smtClean="0"/>
              <a:t>والتفصيل.</a:t>
            </a:r>
            <a:r>
              <a:rPr lang="ar-SA" dirty="0" smtClean="0"/>
              <a:t> </a:t>
            </a:r>
          </a:p>
        </p:txBody>
      </p:sp>
      <p:pic>
        <p:nvPicPr>
          <p:cNvPr id="8" name="Picture 8" descr="http://al-fateh.net/hide/image/105/tabaqdajaj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57947" b="67257"/>
          <a:stretch>
            <a:fillRect/>
          </a:stretch>
        </p:blipFill>
        <p:spPr bwMode="auto">
          <a:xfrm>
            <a:off x="1619672" y="1196752"/>
            <a:ext cx="1802482" cy="203656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وسيلة شرح على شكل سحابة 8"/>
          <p:cNvSpPr/>
          <p:nvPr/>
        </p:nvSpPr>
        <p:spPr>
          <a:xfrm>
            <a:off x="539552" y="260648"/>
            <a:ext cx="1368152" cy="936104"/>
          </a:xfrm>
          <a:prstGeom prst="cloudCallout">
            <a:avLst>
              <a:gd name="adj1" fmla="val 58388"/>
              <a:gd name="adj2" fmla="val 64738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SA" dirty="0" smtClean="0"/>
          </a:p>
          <a:p>
            <a:pPr algn="ctr"/>
            <a:r>
              <a:rPr lang="ar-SA" dirty="0" smtClean="0"/>
              <a:t>الإخاء </a:t>
            </a:r>
          </a:p>
          <a:p>
            <a:pPr algn="ctr"/>
            <a:endParaRPr lang="en-US" dirty="0"/>
          </a:p>
        </p:txBody>
      </p:sp>
      <p:sp>
        <p:nvSpPr>
          <p:cNvPr id="10" name="وسيلة شرح على شكل سحابة 9"/>
          <p:cNvSpPr/>
          <p:nvPr/>
        </p:nvSpPr>
        <p:spPr>
          <a:xfrm>
            <a:off x="3491880" y="620688"/>
            <a:ext cx="1224136" cy="891480"/>
          </a:xfrm>
          <a:prstGeom prst="cloudCallout">
            <a:avLst>
              <a:gd name="adj1" fmla="val -70942"/>
              <a:gd name="adj2" fmla="val 4697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التسامح </a:t>
            </a:r>
            <a:endParaRPr lang="en-US" dirty="0"/>
          </a:p>
        </p:txBody>
      </p:sp>
      <p:pic>
        <p:nvPicPr>
          <p:cNvPr id="11" name="Picture 2" descr="http://i623.photobucket.com/albums/tt318/muslma1/Ramdan/5-55-1.gif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5576" y="3140968"/>
            <a:ext cx="3491880" cy="3158212"/>
          </a:xfrm>
          <a:prstGeom prst="rect">
            <a:avLst/>
          </a:prstGeom>
          <a:noFill/>
        </p:spPr>
      </p:pic>
      <p:pic>
        <p:nvPicPr>
          <p:cNvPr id="1028" name="Picture 4" descr="http://www.blogjihad.com/images/qaym_logo_450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9521"/>
          <a:stretch>
            <a:fillRect/>
          </a:stretch>
        </p:blipFill>
        <p:spPr bwMode="auto">
          <a:xfrm>
            <a:off x="4716016" y="4293096"/>
            <a:ext cx="2592288" cy="1981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500"/>
                            </p:stCondLst>
                            <p:childTnLst>
                              <p:par>
                                <p:cTn id="3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53</Words>
  <Application>Microsoft Office PowerPoint</Application>
  <PresentationFormat>عرض على الشاشة (3:4)‏</PresentationFormat>
  <Paragraphs>7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الشريحة 1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Amar</dc:creator>
  <cp:lastModifiedBy>Amar</cp:lastModifiedBy>
  <cp:revision>10</cp:revision>
  <dcterms:created xsi:type="dcterms:W3CDTF">2013-05-17T09:59:56Z</dcterms:created>
  <dcterms:modified xsi:type="dcterms:W3CDTF">2013-05-18T18:30:07Z</dcterms:modified>
</cp:coreProperties>
</file>