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4" d="100"/>
          <a:sy n="64" d="100"/>
        </p:scale>
        <p:origin x="-133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09/07/1434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09/07/1434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09/07/1434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09/07/1434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09/07/1434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09/07/1434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09/07/1434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09/07/1434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09/07/1434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09/07/1434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09/07/1434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09/07/1434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.il/url?sa=i&amp;rct=j&amp;q=%D9%8A%D9%82%D8%B1%D8%A7+%D9%83%D8%B1%D8%AA%D9%88%D9%86&amp;source=images&amp;cd=&amp;cad=rja&amp;docid=FExxlA9wPhxVtM&amp;tbnid=Imgg3Mg-e_uwcM:&amp;ved=0CAUQjRw&amp;url=http%3A%2F%2Fnewsnile.blogspot.com%2F2010_04_20_archive.html&amp;ei=CL2XUevuJsrVswa7-YG4Bw&amp;psig=AFQjCNFEd022yniYQGHp3BkJm-yOKRQp4Q&amp;ust=136898521478172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google.co.il/url?sa=i&amp;rct=j&amp;q=%D8%A7%D9%82%D8%B1%D8%A7&amp;source=images&amp;cd=&amp;cad=rja&amp;docid=txTxcoPsM073xM&amp;tbnid=apMPUGKxUDhWSM:&amp;ved=0CAUQjRw&amp;url=http%3A%2F%2Fdyemelikeasunset.tumblr.com%2Fpost%2F35575648421%2Fhaya-iqra-read&amp;ei=SL2XUZzRKMjBtAap7YDQBQ&amp;psig=AFQjCNFafeVvMKiMPXF_koqRwllGNKWPGw&amp;ust=136898527592560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68343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5004048" y="4509120"/>
            <a:ext cx="360040" cy="7200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رابط كسهم مستقيم 6"/>
          <p:cNvCxnSpPr>
            <a:stCxn id="5" idx="2"/>
          </p:cNvCxnSpPr>
          <p:nvPr/>
        </p:nvCxnSpPr>
        <p:spPr>
          <a:xfrm flipH="1">
            <a:off x="5148064" y="4581128"/>
            <a:ext cx="36004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5184068" y="4581128"/>
            <a:ext cx="108012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مربع نص 11"/>
          <p:cNvSpPr txBox="1"/>
          <p:nvPr/>
        </p:nvSpPr>
        <p:spPr>
          <a:xfrm>
            <a:off x="4716016" y="62373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2.bp.blogspot.com/_gXZYqO5ruvM/S9U9F1ZfzJI/AAAAAAAAUFQ/q2cIWq8hr3U/s320/rea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CF0F3"/>
              </a:clrFrom>
              <a:clrTo>
                <a:srgbClr val="ECF0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23574"/>
            <a:ext cx="5112568" cy="3834426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5124" name="Picture 4" descr="http://25.media.tumblr.com/tumblr_m66gk0bgon1r41tq8o1_50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b="11060"/>
          <a:stretch>
            <a:fillRect/>
          </a:stretch>
        </p:blipFill>
        <p:spPr bwMode="auto">
          <a:xfrm>
            <a:off x="4788024" y="620688"/>
            <a:ext cx="3276600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عرض على الشاشة (3:4)‏</PresentationFormat>
  <Paragraphs>1</Paragraphs>
  <Slides>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Amar</dc:creator>
  <cp:lastModifiedBy>Amar</cp:lastModifiedBy>
  <cp:revision>1</cp:revision>
  <dcterms:created xsi:type="dcterms:W3CDTF">2013-05-17T10:00:07Z</dcterms:created>
  <dcterms:modified xsi:type="dcterms:W3CDTF">2013-05-18T17:42:22Z</dcterms:modified>
</cp:coreProperties>
</file>