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7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lukah.net/Literature_Language/0/362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0500"/>
            <a:ext cx="8208912" cy="6406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شكل بيضاوي 4"/>
          <p:cNvSpPr/>
          <p:nvPr/>
        </p:nvSpPr>
        <p:spPr>
          <a:xfrm>
            <a:off x="3491880" y="1124744"/>
            <a:ext cx="1728192" cy="10081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اضغط لقراءة القصة</a:t>
            </a:r>
            <a:endParaRPr lang="en-US" dirty="0"/>
          </a:p>
        </p:txBody>
      </p:sp>
      <p:sp>
        <p:nvSpPr>
          <p:cNvPr id="7" name="شكل بيضاوي 6"/>
          <p:cNvSpPr/>
          <p:nvPr/>
        </p:nvSpPr>
        <p:spPr>
          <a:xfrm>
            <a:off x="467544" y="2996952"/>
            <a:ext cx="899592" cy="7920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الأب</a:t>
            </a:r>
            <a:endParaRPr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7740352" y="3068960"/>
            <a:ext cx="936104" cy="7920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الابن</a:t>
            </a:r>
            <a:endParaRPr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3779912" y="5301208"/>
            <a:ext cx="899592" cy="7920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الابن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Amar</cp:lastModifiedBy>
  <cp:revision>2</cp:revision>
  <dcterms:created xsi:type="dcterms:W3CDTF">2013-05-17T09:59:37Z</dcterms:created>
  <dcterms:modified xsi:type="dcterms:W3CDTF">2013-05-18T15:40:45Z</dcterms:modified>
</cp:coreProperties>
</file>